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790" r:id="rId2"/>
  </p:sldMasterIdLst>
  <p:notesMasterIdLst>
    <p:notesMasterId r:id="rId16"/>
  </p:notesMasterIdLst>
  <p:handoutMasterIdLst>
    <p:handoutMasterId r:id="rId17"/>
  </p:handoutMasterIdLst>
  <p:sldIdLst>
    <p:sldId id="347" r:id="rId3"/>
    <p:sldId id="320" r:id="rId4"/>
    <p:sldId id="348" r:id="rId5"/>
    <p:sldId id="349" r:id="rId6"/>
    <p:sldId id="350" r:id="rId7"/>
    <p:sldId id="353" r:id="rId8"/>
    <p:sldId id="351" r:id="rId9"/>
    <p:sldId id="352" r:id="rId10"/>
    <p:sldId id="358" r:id="rId11"/>
    <p:sldId id="354" r:id="rId12"/>
    <p:sldId id="355" r:id="rId13"/>
    <p:sldId id="357" r:id="rId14"/>
    <p:sldId id="299" r:id="rId15"/>
  </p:sldIdLst>
  <p:sldSz cx="9144000" cy="5143500" type="screen16x9"/>
  <p:notesSz cx="6858000" cy="9144000"/>
  <p:defaultTextStyle>
    <a:defPPr>
      <a:defRPr lang="en-US"/>
    </a:defPPr>
    <a:lvl1pPr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4572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p:defaultTextStyle>
  <p:extLst>
    <p:ext uri="{521415D9-36F7-43E2-AB2F-B90AF26B5E84}">
      <p14:sectionLst xmlns:p14="http://schemas.microsoft.com/office/powerpoint/2010/main">
        <p14:section name="Deck" id="{84F78FB4-A8E8-48DB-B4A7-E63D1BCD5003}">
          <p14:sldIdLst>
            <p14:sldId id="347"/>
            <p14:sldId id="320"/>
            <p14:sldId id="348"/>
            <p14:sldId id="349"/>
            <p14:sldId id="350"/>
            <p14:sldId id="353"/>
            <p14:sldId id="351"/>
            <p14:sldId id="352"/>
            <p14:sldId id="358"/>
            <p14:sldId id="354"/>
            <p14:sldId id="355"/>
            <p14:sldId id="357"/>
            <p14:sldId id="299"/>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64626"/>
    <a:srgbClr val="34343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4701" autoAdjust="0"/>
    <p:restoredTop sz="94643"/>
  </p:normalViewPr>
  <p:slideViewPr>
    <p:cSldViewPr snapToGrid="0" snapToObjects="1">
      <p:cViewPr varScale="1">
        <p:scale>
          <a:sx n="216" d="100"/>
          <a:sy n="216" d="100"/>
        </p:scale>
        <p:origin x="1120" y="184"/>
      </p:cViewPr>
      <p:guideLst>
        <p:guide orient="horz" pos="1620"/>
        <p:guide pos="2880"/>
      </p:guideLst>
    </p:cSldViewPr>
  </p:slideViewPr>
  <p:notesTextViewPr>
    <p:cViewPr>
      <p:scale>
        <a:sx n="1" d="1"/>
        <a:sy n="1" d="1"/>
      </p:scale>
      <p:origin x="0" y="0"/>
    </p:cViewPr>
  </p:notesTextViewPr>
  <p:sorterViewPr>
    <p:cViewPr varScale="1">
      <p:scale>
        <a:sx n="100" d="100"/>
        <a:sy n="100" d="100"/>
      </p:scale>
      <p:origin x="0" y="0"/>
    </p:cViewPr>
  </p:sorterViewPr>
  <p:notesViewPr>
    <p:cSldViewPr snapToGrid="0" snapToObjects="1">
      <p:cViewPr varScale="1">
        <p:scale>
          <a:sx n="171" d="100"/>
          <a:sy n="171" d="100"/>
        </p:scale>
        <p:origin x="6552" y="17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handoutMaster" Target="handoutMasters/handoutMaster1.xml"/><Relationship Id="rId2" Type="http://schemas.openxmlformats.org/officeDocument/2006/relationships/slideMaster" Target="slideMasters/slideMaster2.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10" Type="http://schemas.openxmlformats.org/officeDocument/2006/relationships/slide" Target="slides/slide8.xml"/><Relationship Id="rId19"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7F27B51-57A6-844B-9DA7-683C5F8607D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0BBA62AA-0342-CF43-B481-DA114DAADB6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DA335CD-1F04-BE47-B798-E7E5B302FEE2}" type="datetimeFigureOut">
              <a:rPr lang="en-US" smtClean="0"/>
              <a:t>5/18/21</a:t>
            </a:fld>
            <a:endParaRPr lang="en-US"/>
          </a:p>
        </p:txBody>
      </p:sp>
      <p:sp>
        <p:nvSpPr>
          <p:cNvPr id="4" name="Footer Placeholder 3">
            <a:extLst>
              <a:ext uri="{FF2B5EF4-FFF2-40B4-BE49-F238E27FC236}">
                <a16:creationId xmlns:a16="http://schemas.microsoft.com/office/drawing/2014/main" id="{D8E65384-F942-4A49-B542-FADCC09BE01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9A0E53E6-90B7-1543-B38F-5BA5C6BC368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FC9C213-2A45-3B47-88D6-254185129B62}" type="slidenum">
              <a:rPr lang="en-US" smtClean="0"/>
              <a:t>‹#›</a:t>
            </a:fld>
            <a:endParaRPr lang="en-US"/>
          </a:p>
        </p:txBody>
      </p:sp>
    </p:spTree>
    <p:extLst>
      <p:ext uri="{BB962C8B-B14F-4D97-AF65-F5344CB8AC3E}">
        <p14:creationId xmlns:p14="http://schemas.microsoft.com/office/powerpoint/2010/main" val="395451825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4F5B07A-87A9-CF40-86D9-D2F6BB28DC45}" type="datetimeFigureOut">
              <a:rPr lang="en-US" smtClean="0"/>
              <a:t>5/18/21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A0A316-D1E1-9745-B24E-D11400EED8A1}" type="slidenum">
              <a:rPr lang="en-US" smtClean="0"/>
              <a:t>‹#›</a:t>
            </a:fld>
            <a:endParaRPr lang="en-US"/>
          </a:p>
        </p:txBody>
      </p:sp>
    </p:spTree>
    <p:extLst>
      <p:ext uri="{BB962C8B-B14F-4D97-AF65-F5344CB8AC3E}">
        <p14:creationId xmlns:p14="http://schemas.microsoft.com/office/powerpoint/2010/main" val="6541632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1.xml"/><Relationship Id="rId5" Type="http://schemas.openxmlformats.org/officeDocument/2006/relationships/image" Target="../media/image19.png"/><Relationship Id="rId4" Type="http://schemas.openxmlformats.org/officeDocument/2006/relationships/image" Target="../media/image18.png"/></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1.png"/><Relationship Id="rId1" Type="http://schemas.openxmlformats.org/officeDocument/2006/relationships/slideMaster" Target="../slideMasters/slideMaster2.xml"/><Relationship Id="rId4" Type="http://schemas.openxmlformats.org/officeDocument/2006/relationships/image" Target="../media/image5.jpe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logo page">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54500A79-0634-4748-9CDB-C8DCF309B62F}"/>
              </a:ext>
            </a:extLst>
          </p:cNvPr>
          <p:cNvSpPr/>
          <p:nvPr userDrawn="1"/>
        </p:nvSpPr>
        <p:spPr>
          <a:xfrm>
            <a:off x="0" y="0"/>
            <a:ext cx="9143999" cy="5143500"/>
          </a:xfrm>
          <a:prstGeom prst="rect">
            <a:avLst/>
          </a:prstGeom>
          <a:solidFill>
            <a:srgbClr val="E6462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11" name="Picture 10">
            <a:extLst>
              <a:ext uri="{FF2B5EF4-FFF2-40B4-BE49-F238E27FC236}">
                <a16:creationId xmlns:a16="http://schemas.microsoft.com/office/drawing/2014/main" id="{7AED50A0-D355-754C-8CE1-B6D045491390}"/>
              </a:ext>
            </a:extLst>
          </p:cNvPr>
          <p:cNvPicPr>
            <a:picLocks noChangeAspect="1"/>
          </p:cNvPicPr>
          <p:nvPr userDrawn="1"/>
        </p:nvPicPr>
        <p:blipFill>
          <a:blip r:embed="rId2"/>
          <a:stretch>
            <a:fillRect/>
          </a:stretch>
        </p:blipFill>
        <p:spPr>
          <a:xfrm>
            <a:off x="3084192" y="2057131"/>
            <a:ext cx="2975616" cy="1029237"/>
          </a:xfrm>
          <a:prstGeom prst="rect">
            <a:avLst/>
          </a:prstGeom>
        </p:spPr>
      </p:pic>
    </p:spTree>
    <p:extLst>
      <p:ext uri="{BB962C8B-B14F-4D97-AF65-F5344CB8AC3E}">
        <p14:creationId xmlns:p14="http://schemas.microsoft.com/office/powerpoint/2010/main" val="3761176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0_Ttitle page with image left">
    <p:spTree>
      <p:nvGrpSpPr>
        <p:cNvPr id="1" name=""/>
        <p:cNvGrpSpPr/>
        <p:nvPr/>
      </p:nvGrpSpPr>
      <p:grpSpPr>
        <a:xfrm>
          <a:off x="0" y="0"/>
          <a:ext cx="0" cy="0"/>
          <a:chOff x="0" y="0"/>
          <a:chExt cx="0" cy="0"/>
        </a:xfrm>
      </p:grpSpPr>
      <p:pic>
        <p:nvPicPr>
          <p:cNvPr id="6" name="Picture 5" descr="A picture containing wooden, indoor, building, floor&#10;&#10;Description automatically generated">
            <a:extLst>
              <a:ext uri="{FF2B5EF4-FFF2-40B4-BE49-F238E27FC236}">
                <a16:creationId xmlns:a16="http://schemas.microsoft.com/office/drawing/2014/main" id="{4A418403-2405-7347-BB97-FAA81A1F29F8}"/>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4575572" cy="5143500"/>
          </a:xfrm>
          <a:prstGeom prst="rect">
            <a:avLst/>
          </a:prstGeom>
        </p:spPr>
      </p:pic>
      <p:sp>
        <p:nvSpPr>
          <p:cNvPr id="8" name="Title 8">
            <a:extLst>
              <a:ext uri="{FF2B5EF4-FFF2-40B4-BE49-F238E27FC236}">
                <a16:creationId xmlns:a16="http://schemas.microsoft.com/office/drawing/2014/main" id="{AD7ACCA1-3E9F-8D4F-9526-C5A1F349FCD2}"/>
              </a:ext>
            </a:extLst>
          </p:cNvPr>
          <p:cNvSpPr>
            <a:spLocks noGrp="1"/>
          </p:cNvSpPr>
          <p:nvPr>
            <p:ph type="title" hasCustomPrompt="1"/>
          </p:nvPr>
        </p:nvSpPr>
        <p:spPr>
          <a:xfrm>
            <a:off x="4571999" y="1005617"/>
            <a:ext cx="4213226" cy="912913"/>
          </a:xfrm>
        </p:spPr>
        <p:txBody>
          <a:bodyPr anchor="t"/>
          <a:lstStyle>
            <a:lvl1pPr algn="ctr">
              <a:defRPr sz="3000">
                <a:solidFill>
                  <a:srgbClr val="E64626"/>
                </a:solidFill>
              </a:defRPr>
            </a:lvl1pPr>
          </a:lstStyle>
          <a:p>
            <a:r>
              <a:rPr lang="en-US" dirty="0"/>
              <a:t>Title heading here</a:t>
            </a:r>
          </a:p>
        </p:txBody>
      </p:sp>
      <p:sp>
        <p:nvSpPr>
          <p:cNvPr id="9" name="Text Placeholder 4">
            <a:extLst>
              <a:ext uri="{FF2B5EF4-FFF2-40B4-BE49-F238E27FC236}">
                <a16:creationId xmlns:a16="http://schemas.microsoft.com/office/drawing/2014/main" id="{25AFA2F2-8D1E-DD4B-862E-F377DB874682}"/>
              </a:ext>
            </a:extLst>
          </p:cNvPr>
          <p:cNvSpPr>
            <a:spLocks noGrp="1"/>
          </p:cNvSpPr>
          <p:nvPr>
            <p:ph type="body" sz="quarter" idx="13" hasCustomPrompt="1"/>
          </p:nvPr>
        </p:nvSpPr>
        <p:spPr>
          <a:xfrm>
            <a:off x="4571999" y="2009968"/>
            <a:ext cx="4213226" cy="874164"/>
          </a:xfrm>
        </p:spPr>
        <p:txBody>
          <a:bodyPr/>
          <a:lstStyle>
            <a:lvl1pPr marL="0" indent="0" algn="ctr">
              <a:lnSpc>
                <a:spcPct val="90000"/>
              </a:lnSpc>
              <a:buNone/>
              <a:defRPr sz="2400">
                <a:solidFill>
                  <a:srgbClr val="00000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Presented by</a:t>
            </a:r>
          </a:p>
        </p:txBody>
      </p:sp>
      <p:pic>
        <p:nvPicPr>
          <p:cNvPr id="11" name="Picture 10">
            <a:extLst>
              <a:ext uri="{FF2B5EF4-FFF2-40B4-BE49-F238E27FC236}">
                <a16:creationId xmlns:a16="http://schemas.microsoft.com/office/drawing/2014/main" id="{5781E179-66B0-C54D-9197-4D0E3C9972BE}"/>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798660" y="3133532"/>
            <a:ext cx="1848464" cy="639366"/>
          </a:xfrm>
          <a:prstGeom prst="rect">
            <a:avLst/>
          </a:prstGeom>
        </p:spPr>
      </p:pic>
    </p:spTree>
    <p:extLst>
      <p:ext uri="{BB962C8B-B14F-4D97-AF65-F5344CB8AC3E}">
        <p14:creationId xmlns:p14="http://schemas.microsoft.com/office/powerpoint/2010/main" val="35770838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Ttitle page with image left">
    <p:spTree>
      <p:nvGrpSpPr>
        <p:cNvPr id="1" name=""/>
        <p:cNvGrpSpPr/>
        <p:nvPr/>
      </p:nvGrpSpPr>
      <p:grpSpPr>
        <a:xfrm>
          <a:off x="0" y="0"/>
          <a:ext cx="0" cy="0"/>
          <a:chOff x="0" y="0"/>
          <a:chExt cx="0" cy="0"/>
        </a:xfrm>
      </p:grpSpPr>
      <p:pic>
        <p:nvPicPr>
          <p:cNvPr id="8" name="Picture 7" descr="A picture containing wall, indoor, ceiling, floor&#10;&#10;Description automatically generated">
            <a:extLst>
              <a:ext uri="{FF2B5EF4-FFF2-40B4-BE49-F238E27FC236}">
                <a16:creationId xmlns:a16="http://schemas.microsoft.com/office/drawing/2014/main" id="{12099AA6-0A08-3E4B-AAC7-693F1447BD22}"/>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41" y="0"/>
            <a:ext cx="4571158" cy="5143500"/>
          </a:xfrm>
          <a:prstGeom prst="rect">
            <a:avLst/>
          </a:prstGeom>
        </p:spPr>
      </p:pic>
      <p:sp>
        <p:nvSpPr>
          <p:cNvPr id="7" name="Title 8">
            <a:extLst>
              <a:ext uri="{FF2B5EF4-FFF2-40B4-BE49-F238E27FC236}">
                <a16:creationId xmlns:a16="http://schemas.microsoft.com/office/drawing/2014/main" id="{069D8031-3C10-824B-BC37-B081D63C769C}"/>
              </a:ext>
            </a:extLst>
          </p:cNvPr>
          <p:cNvSpPr>
            <a:spLocks noGrp="1"/>
          </p:cNvSpPr>
          <p:nvPr>
            <p:ph type="title" hasCustomPrompt="1"/>
          </p:nvPr>
        </p:nvSpPr>
        <p:spPr>
          <a:xfrm>
            <a:off x="4571999" y="1005617"/>
            <a:ext cx="4213226" cy="912913"/>
          </a:xfrm>
        </p:spPr>
        <p:txBody>
          <a:bodyPr anchor="t"/>
          <a:lstStyle>
            <a:lvl1pPr algn="ctr">
              <a:defRPr sz="3000">
                <a:solidFill>
                  <a:srgbClr val="E64626"/>
                </a:solidFill>
              </a:defRPr>
            </a:lvl1pPr>
          </a:lstStyle>
          <a:p>
            <a:r>
              <a:rPr lang="en-US" dirty="0"/>
              <a:t>Title heading here</a:t>
            </a:r>
          </a:p>
        </p:txBody>
      </p:sp>
      <p:sp>
        <p:nvSpPr>
          <p:cNvPr id="9" name="Text Placeholder 4">
            <a:extLst>
              <a:ext uri="{FF2B5EF4-FFF2-40B4-BE49-F238E27FC236}">
                <a16:creationId xmlns:a16="http://schemas.microsoft.com/office/drawing/2014/main" id="{30B9CDB7-4EE5-5348-AA64-A8502D1A7FC3}"/>
              </a:ext>
            </a:extLst>
          </p:cNvPr>
          <p:cNvSpPr>
            <a:spLocks noGrp="1"/>
          </p:cNvSpPr>
          <p:nvPr>
            <p:ph type="body" sz="quarter" idx="13" hasCustomPrompt="1"/>
          </p:nvPr>
        </p:nvSpPr>
        <p:spPr>
          <a:xfrm>
            <a:off x="4571999" y="2009968"/>
            <a:ext cx="4213226" cy="874164"/>
          </a:xfrm>
        </p:spPr>
        <p:txBody>
          <a:bodyPr/>
          <a:lstStyle>
            <a:lvl1pPr marL="0" indent="0" algn="ctr">
              <a:lnSpc>
                <a:spcPct val="90000"/>
              </a:lnSpc>
              <a:buNone/>
              <a:defRPr sz="2400">
                <a:solidFill>
                  <a:srgbClr val="00000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Presented by</a:t>
            </a:r>
          </a:p>
        </p:txBody>
      </p:sp>
      <p:pic>
        <p:nvPicPr>
          <p:cNvPr id="11" name="Picture 10">
            <a:extLst>
              <a:ext uri="{FF2B5EF4-FFF2-40B4-BE49-F238E27FC236}">
                <a16:creationId xmlns:a16="http://schemas.microsoft.com/office/drawing/2014/main" id="{13ED4496-5ACF-7F49-82ED-A9AF8B43E8A5}"/>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798660" y="3133532"/>
            <a:ext cx="1848464" cy="639366"/>
          </a:xfrm>
          <a:prstGeom prst="rect">
            <a:avLst/>
          </a:prstGeom>
        </p:spPr>
      </p:pic>
    </p:spTree>
    <p:extLst>
      <p:ext uri="{BB962C8B-B14F-4D97-AF65-F5344CB8AC3E}">
        <p14:creationId xmlns:p14="http://schemas.microsoft.com/office/powerpoint/2010/main" val="14799228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Ttitle page with image left">
    <p:spTree>
      <p:nvGrpSpPr>
        <p:cNvPr id="1" name=""/>
        <p:cNvGrpSpPr/>
        <p:nvPr/>
      </p:nvGrpSpPr>
      <p:grpSpPr>
        <a:xfrm>
          <a:off x="0" y="0"/>
          <a:ext cx="0" cy="0"/>
          <a:chOff x="0" y="0"/>
          <a:chExt cx="0" cy="0"/>
        </a:xfrm>
      </p:grpSpPr>
      <p:pic>
        <p:nvPicPr>
          <p:cNvPr id="9" name="Picture 8" descr="A view of a city street&#10;&#10;Description automatically generated">
            <a:extLst>
              <a:ext uri="{FF2B5EF4-FFF2-40B4-BE49-F238E27FC236}">
                <a16:creationId xmlns:a16="http://schemas.microsoft.com/office/drawing/2014/main" id="{53727C2E-D405-4E42-BD69-30F8C2E7DEC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 y="0"/>
            <a:ext cx="4570586" cy="5143500"/>
          </a:xfrm>
          <a:prstGeom prst="rect">
            <a:avLst/>
          </a:prstGeom>
        </p:spPr>
      </p:pic>
      <p:sp>
        <p:nvSpPr>
          <p:cNvPr id="7" name="Title 8">
            <a:extLst>
              <a:ext uri="{FF2B5EF4-FFF2-40B4-BE49-F238E27FC236}">
                <a16:creationId xmlns:a16="http://schemas.microsoft.com/office/drawing/2014/main" id="{601E0A5C-A4A4-184A-A47C-D4DB56904FC3}"/>
              </a:ext>
            </a:extLst>
          </p:cNvPr>
          <p:cNvSpPr>
            <a:spLocks noGrp="1"/>
          </p:cNvSpPr>
          <p:nvPr>
            <p:ph type="title" hasCustomPrompt="1"/>
          </p:nvPr>
        </p:nvSpPr>
        <p:spPr>
          <a:xfrm>
            <a:off x="4571999" y="1005617"/>
            <a:ext cx="4213226" cy="912913"/>
          </a:xfrm>
        </p:spPr>
        <p:txBody>
          <a:bodyPr anchor="t"/>
          <a:lstStyle>
            <a:lvl1pPr algn="ctr">
              <a:defRPr sz="3000">
                <a:solidFill>
                  <a:srgbClr val="E64626"/>
                </a:solidFill>
              </a:defRPr>
            </a:lvl1pPr>
          </a:lstStyle>
          <a:p>
            <a:r>
              <a:rPr lang="en-US" dirty="0"/>
              <a:t>Title heading here</a:t>
            </a:r>
          </a:p>
        </p:txBody>
      </p:sp>
      <p:sp>
        <p:nvSpPr>
          <p:cNvPr id="8" name="Text Placeholder 4">
            <a:extLst>
              <a:ext uri="{FF2B5EF4-FFF2-40B4-BE49-F238E27FC236}">
                <a16:creationId xmlns:a16="http://schemas.microsoft.com/office/drawing/2014/main" id="{790E257E-6CD2-9A41-9479-2A2AA152528C}"/>
              </a:ext>
            </a:extLst>
          </p:cNvPr>
          <p:cNvSpPr>
            <a:spLocks noGrp="1"/>
          </p:cNvSpPr>
          <p:nvPr>
            <p:ph type="body" sz="quarter" idx="13" hasCustomPrompt="1"/>
          </p:nvPr>
        </p:nvSpPr>
        <p:spPr>
          <a:xfrm>
            <a:off x="4571999" y="2009968"/>
            <a:ext cx="4213226" cy="874164"/>
          </a:xfrm>
        </p:spPr>
        <p:txBody>
          <a:bodyPr/>
          <a:lstStyle>
            <a:lvl1pPr marL="0" indent="0" algn="ctr">
              <a:lnSpc>
                <a:spcPct val="90000"/>
              </a:lnSpc>
              <a:buNone/>
              <a:defRPr sz="2400">
                <a:solidFill>
                  <a:srgbClr val="00000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Presented by</a:t>
            </a:r>
          </a:p>
        </p:txBody>
      </p:sp>
      <p:pic>
        <p:nvPicPr>
          <p:cNvPr id="11" name="Picture 10">
            <a:extLst>
              <a:ext uri="{FF2B5EF4-FFF2-40B4-BE49-F238E27FC236}">
                <a16:creationId xmlns:a16="http://schemas.microsoft.com/office/drawing/2014/main" id="{0E1BF1A1-ECF9-7F47-B562-5F153E8ED333}"/>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798660" y="3133532"/>
            <a:ext cx="1848464" cy="639366"/>
          </a:xfrm>
          <a:prstGeom prst="rect">
            <a:avLst/>
          </a:prstGeom>
        </p:spPr>
      </p:pic>
    </p:spTree>
    <p:extLst>
      <p:ext uri="{BB962C8B-B14F-4D97-AF65-F5344CB8AC3E}">
        <p14:creationId xmlns:p14="http://schemas.microsoft.com/office/powerpoint/2010/main" val="79661716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_Ttitle page with image lef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CBBB0C6-00A9-E74D-AD2E-BCAA6FC66838}"/>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rot="16200000">
            <a:off x="-285751" y="285750"/>
            <a:ext cx="5143500" cy="4572000"/>
          </a:xfrm>
          <a:prstGeom prst="rect">
            <a:avLst/>
          </a:prstGeom>
        </p:spPr>
      </p:pic>
      <p:sp>
        <p:nvSpPr>
          <p:cNvPr id="7" name="Title 8">
            <a:extLst>
              <a:ext uri="{FF2B5EF4-FFF2-40B4-BE49-F238E27FC236}">
                <a16:creationId xmlns:a16="http://schemas.microsoft.com/office/drawing/2014/main" id="{9C2CFF4F-B881-8B4A-ADC1-6ABD90E58A86}"/>
              </a:ext>
            </a:extLst>
          </p:cNvPr>
          <p:cNvSpPr>
            <a:spLocks noGrp="1"/>
          </p:cNvSpPr>
          <p:nvPr>
            <p:ph type="title" hasCustomPrompt="1"/>
          </p:nvPr>
        </p:nvSpPr>
        <p:spPr>
          <a:xfrm>
            <a:off x="4571999" y="1005617"/>
            <a:ext cx="4213226" cy="912913"/>
          </a:xfrm>
        </p:spPr>
        <p:txBody>
          <a:bodyPr anchor="t"/>
          <a:lstStyle>
            <a:lvl1pPr algn="ctr">
              <a:defRPr sz="3000">
                <a:solidFill>
                  <a:srgbClr val="E64626"/>
                </a:solidFill>
              </a:defRPr>
            </a:lvl1pPr>
          </a:lstStyle>
          <a:p>
            <a:r>
              <a:rPr lang="en-US" dirty="0"/>
              <a:t>Title heading here</a:t>
            </a:r>
          </a:p>
        </p:txBody>
      </p:sp>
      <p:sp>
        <p:nvSpPr>
          <p:cNvPr id="9" name="Text Placeholder 4">
            <a:extLst>
              <a:ext uri="{FF2B5EF4-FFF2-40B4-BE49-F238E27FC236}">
                <a16:creationId xmlns:a16="http://schemas.microsoft.com/office/drawing/2014/main" id="{932FBF40-7910-2C42-B944-C3AA7EFE26AE}"/>
              </a:ext>
            </a:extLst>
          </p:cNvPr>
          <p:cNvSpPr>
            <a:spLocks noGrp="1"/>
          </p:cNvSpPr>
          <p:nvPr>
            <p:ph type="body" sz="quarter" idx="13" hasCustomPrompt="1"/>
          </p:nvPr>
        </p:nvSpPr>
        <p:spPr>
          <a:xfrm>
            <a:off x="4571999" y="2009968"/>
            <a:ext cx="4213226" cy="874164"/>
          </a:xfrm>
        </p:spPr>
        <p:txBody>
          <a:bodyPr/>
          <a:lstStyle>
            <a:lvl1pPr marL="0" indent="0" algn="ctr">
              <a:lnSpc>
                <a:spcPct val="90000"/>
              </a:lnSpc>
              <a:buNone/>
              <a:defRPr sz="2400">
                <a:solidFill>
                  <a:srgbClr val="00000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Presented by</a:t>
            </a:r>
          </a:p>
        </p:txBody>
      </p:sp>
      <p:pic>
        <p:nvPicPr>
          <p:cNvPr id="11" name="Picture 10">
            <a:extLst>
              <a:ext uri="{FF2B5EF4-FFF2-40B4-BE49-F238E27FC236}">
                <a16:creationId xmlns:a16="http://schemas.microsoft.com/office/drawing/2014/main" id="{E11DF62F-5413-1240-8110-F6A23BC27155}"/>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798660" y="3133532"/>
            <a:ext cx="1848464" cy="639366"/>
          </a:xfrm>
          <a:prstGeom prst="rect">
            <a:avLst/>
          </a:prstGeom>
        </p:spPr>
      </p:pic>
    </p:spTree>
    <p:extLst>
      <p:ext uri="{BB962C8B-B14F-4D97-AF65-F5344CB8AC3E}">
        <p14:creationId xmlns:p14="http://schemas.microsoft.com/office/powerpoint/2010/main" val="41231186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1_Ttitle page with image left">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32FD02B3-E722-FC4B-82CF-14E77373EAE0}"/>
              </a:ext>
            </a:extLst>
          </p:cNvPr>
          <p:cNvSpPr>
            <a:spLocks noGrp="1"/>
          </p:cNvSpPr>
          <p:nvPr>
            <p:ph type="pic" sz="quarter" idx="10"/>
          </p:nvPr>
        </p:nvSpPr>
        <p:spPr>
          <a:xfrm>
            <a:off x="0" y="0"/>
            <a:ext cx="4572000" cy="5143500"/>
          </a:xfrm>
        </p:spPr>
        <p:txBody>
          <a:bodyPr/>
          <a:lstStyle/>
          <a:p>
            <a:endParaRPr lang="en-US"/>
          </a:p>
        </p:txBody>
      </p:sp>
      <p:sp>
        <p:nvSpPr>
          <p:cNvPr id="7" name="Title 8">
            <a:extLst>
              <a:ext uri="{FF2B5EF4-FFF2-40B4-BE49-F238E27FC236}">
                <a16:creationId xmlns:a16="http://schemas.microsoft.com/office/drawing/2014/main" id="{617400BC-F2FD-A444-A13C-34E5A326FD8F}"/>
              </a:ext>
            </a:extLst>
          </p:cNvPr>
          <p:cNvSpPr>
            <a:spLocks noGrp="1"/>
          </p:cNvSpPr>
          <p:nvPr>
            <p:ph type="title" hasCustomPrompt="1"/>
          </p:nvPr>
        </p:nvSpPr>
        <p:spPr>
          <a:xfrm>
            <a:off x="4571999" y="1005617"/>
            <a:ext cx="4213226" cy="912913"/>
          </a:xfrm>
        </p:spPr>
        <p:txBody>
          <a:bodyPr anchor="t"/>
          <a:lstStyle>
            <a:lvl1pPr algn="ctr">
              <a:defRPr sz="3000">
                <a:solidFill>
                  <a:srgbClr val="E64626"/>
                </a:solidFill>
              </a:defRPr>
            </a:lvl1pPr>
          </a:lstStyle>
          <a:p>
            <a:r>
              <a:rPr lang="en-US" dirty="0"/>
              <a:t>Title heading here</a:t>
            </a:r>
          </a:p>
        </p:txBody>
      </p:sp>
      <p:sp>
        <p:nvSpPr>
          <p:cNvPr id="8" name="Text Placeholder 4">
            <a:extLst>
              <a:ext uri="{FF2B5EF4-FFF2-40B4-BE49-F238E27FC236}">
                <a16:creationId xmlns:a16="http://schemas.microsoft.com/office/drawing/2014/main" id="{25D18967-44AC-E146-9214-00F8DABDCEED}"/>
              </a:ext>
            </a:extLst>
          </p:cNvPr>
          <p:cNvSpPr>
            <a:spLocks noGrp="1"/>
          </p:cNvSpPr>
          <p:nvPr>
            <p:ph type="body" sz="quarter" idx="13" hasCustomPrompt="1"/>
          </p:nvPr>
        </p:nvSpPr>
        <p:spPr>
          <a:xfrm>
            <a:off x="4571999" y="2009968"/>
            <a:ext cx="4213226" cy="874164"/>
          </a:xfrm>
        </p:spPr>
        <p:txBody>
          <a:bodyPr/>
          <a:lstStyle>
            <a:lvl1pPr marL="0" indent="0" algn="ctr">
              <a:lnSpc>
                <a:spcPct val="90000"/>
              </a:lnSpc>
              <a:buNone/>
              <a:defRPr sz="2400">
                <a:solidFill>
                  <a:srgbClr val="00000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Presented by</a:t>
            </a:r>
          </a:p>
        </p:txBody>
      </p:sp>
      <p:pic>
        <p:nvPicPr>
          <p:cNvPr id="9" name="Picture 8">
            <a:extLst>
              <a:ext uri="{FF2B5EF4-FFF2-40B4-BE49-F238E27FC236}">
                <a16:creationId xmlns:a16="http://schemas.microsoft.com/office/drawing/2014/main" id="{FD3339A4-DA23-C245-8530-111BEBFF555A}"/>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798660" y="3133532"/>
            <a:ext cx="1848464" cy="639366"/>
          </a:xfrm>
          <a:prstGeom prst="rect">
            <a:avLst/>
          </a:prstGeom>
        </p:spPr>
      </p:pic>
    </p:spTree>
    <p:extLst>
      <p:ext uri="{BB962C8B-B14F-4D97-AF65-F5344CB8AC3E}">
        <p14:creationId xmlns:p14="http://schemas.microsoft.com/office/powerpoint/2010/main" val="290503844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2_Ttitle page with image left">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ED736CF8-0BFE-3942-AFED-8E09806047B1}"/>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824" y="0"/>
            <a:ext cx="4572001" cy="5143500"/>
          </a:xfrm>
          <a:prstGeom prst="rect">
            <a:avLst/>
          </a:prstGeom>
        </p:spPr>
      </p:pic>
      <p:sp>
        <p:nvSpPr>
          <p:cNvPr id="7" name="Title 8">
            <a:extLst>
              <a:ext uri="{FF2B5EF4-FFF2-40B4-BE49-F238E27FC236}">
                <a16:creationId xmlns:a16="http://schemas.microsoft.com/office/drawing/2014/main" id="{1AD943C3-9852-F043-9DDD-F56379C4F296}"/>
              </a:ext>
            </a:extLst>
          </p:cNvPr>
          <p:cNvSpPr>
            <a:spLocks noGrp="1"/>
          </p:cNvSpPr>
          <p:nvPr>
            <p:ph type="title" hasCustomPrompt="1"/>
          </p:nvPr>
        </p:nvSpPr>
        <p:spPr>
          <a:xfrm>
            <a:off x="4571999" y="1005617"/>
            <a:ext cx="4213226" cy="912913"/>
          </a:xfrm>
        </p:spPr>
        <p:txBody>
          <a:bodyPr anchor="t"/>
          <a:lstStyle>
            <a:lvl1pPr algn="ctr">
              <a:defRPr sz="3000">
                <a:solidFill>
                  <a:srgbClr val="E64626"/>
                </a:solidFill>
              </a:defRPr>
            </a:lvl1pPr>
          </a:lstStyle>
          <a:p>
            <a:r>
              <a:rPr lang="en-US" dirty="0"/>
              <a:t>Title heading here</a:t>
            </a:r>
          </a:p>
        </p:txBody>
      </p:sp>
      <p:sp>
        <p:nvSpPr>
          <p:cNvPr id="8" name="Text Placeholder 4">
            <a:extLst>
              <a:ext uri="{FF2B5EF4-FFF2-40B4-BE49-F238E27FC236}">
                <a16:creationId xmlns:a16="http://schemas.microsoft.com/office/drawing/2014/main" id="{35F8507D-5051-5041-A2C7-24DFE9EA2DB5}"/>
              </a:ext>
            </a:extLst>
          </p:cNvPr>
          <p:cNvSpPr>
            <a:spLocks noGrp="1"/>
          </p:cNvSpPr>
          <p:nvPr>
            <p:ph type="body" sz="quarter" idx="13" hasCustomPrompt="1"/>
          </p:nvPr>
        </p:nvSpPr>
        <p:spPr>
          <a:xfrm>
            <a:off x="4571999" y="2009968"/>
            <a:ext cx="4213226" cy="874164"/>
          </a:xfrm>
        </p:spPr>
        <p:txBody>
          <a:bodyPr/>
          <a:lstStyle>
            <a:lvl1pPr marL="0" indent="0" algn="ctr">
              <a:lnSpc>
                <a:spcPct val="90000"/>
              </a:lnSpc>
              <a:buNone/>
              <a:defRPr sz="2400">
                <a:solidFill>
                  <a:srgbClr val="00000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Presented by</a:t>
            </a:r>
          </a:p>
        </p:txBody>
      </p:sp>
      <p:pic>
        <p:nvPicPr>
          <p:cNvPr id="11" name="Picture 10">
            <a:extLst>
              <a:ext uri="{FF2B5EF4-FFF2-40B4-BE49-F238E27FC236}">
                <a16:creationId xmlns:a16="http://schemas.microsoft.com/office/drawing/2014/main" id="{CC6AEAA1-C4B5-484C-899F-EF39F50877CA}"/>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798660" y="3133532"/>
            <a:ext cx="1848464" cy="639366"/>
          </a:xfrm>
          <a:prstGeom prst="rect">
            <a:avLst/>
          </a:prstGeom>
        </p:spPr>
      </p:pic>
    </p:spTree>
    <p:extLst>
      <p:ext uri="{BB962C8B-B14F-4D97-AF65-F5344CB8AC3E}">
        <p14:creationId xmlns:p14="http://schemas.microsoft.com/office/powerpoint/2010/main" val="410119574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3_Ttitle page with image lef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FB54032-E3BF-9A4E-9697-7C29E77FBAB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466" y="0"/>
            <a:ext cx="4567711" cy="5143500"/>
          </a:xfrm>
          <a:prstGeom prst="rect">
            <a:avLst/>
          </a:prstGeom>
        </p:spPr>
      </p:pic>
      <p:sp>
        <p:nvSpPr>
          <p:cNvPr id="8" name="Title 8">
            <a:extLst>
              <a:ext uri="{FF2B5EF4-FFF2-40B4-BE49-F238E27FC236}">
                <a16:creationId xmlns:a16="http://schemas.microsoft.com/office/drawing/2014/main" id="{691B081B-982F-6C42-AE06-33D6A34F494E}"/>
              </a:ext>
            </a:extLst>
          </p:cNvPr>
          <p:cNvSpPr>
            <a:spLocks noGrp="1"/>
          </p:cNvSpPr>
          <p:nvPr>
            <p:ph type="title" hasCustomPrompt="1"/>
          </p:nvPr>
        </p:nvSpPr>
        <p:spPr>
          <a:xfrm>
            <a:off x="4571999" y="1005617"/>
            <a:ext cx="4213226" cy="912913"/>
          </a:xfrm>
        </p:spPr>
        <p:txBody>
          <a:bodyPr anchor="t"/>
          <a:lstStyle>
            <a:lvl1pPr algn="ctr">
              <a:defRPr sz="3000">
                <a:solidFill>
                  <a:srgbClr val="E64626"/>
                </a:solidFill>
              </a:defRPr>
            </a:lvl1pPr>
          </a:lstStyle>
          <a:p>
            <a:r>
              <a:rPr lang="en-US" dirty="0"/>
              <a:t>Title heading here</a:t>
            </a:r>
          </a:p>
        </p:txBody>
      </p:sp>
      <p:sp>
        <p:nvSpPr>
          <p:cNvPr id="9" name="Text Placeholder 4">
            <a:extLst>
              <a:ext uri="{FF2B5EF4-FFF2-40B4-BE49-F238E27FC236}">
                <a16:creationId xmlns:a16="http://schemas.microsoft.com/office/drawing/2014/main" id="{C1008118-B256-A148-9CFB-B9DBEB4D48AE}"/>
              </a:ext>
            </a:extLst>
          </p:cNvPr>
          <p:cNvSpPr>
            <a:spLocks noGrp="1"/>
          </p:cNvSpPr>
          <p:nvPr>
            <p:ph type="body" sz="quarter" idx="13" hasCustomPrompt="1"/>
          </p:nvPr>
        </p:nvSpPr>
        <p:spPr>
          <a:xfrm>
            <a:off x="4571999" y="2009968"/>
            <a:ext cx="4213226" cy="874164"/>
          </a:xfrm>
        </p:spPr>
        <p:txBody>
          <a:bodyPr/>
          <a:lstStyle>
            <a:lvl1pPr marL="0" indent="0" algn="ctr">
              <a:lnSpc>
                <a:spcPct val="90000"/>
              </a:lnSpc>
              <a:buNone/>
              <a:defRPr sz="2400">
                <a:solidFill>
                  <a:srgbClr val="00000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Presented by</a:t>
            </a:r>
          </a:p>
        </p:txBody>
      </p:sp>
      <p:pic>
        <p:nvPicPr>
          <p:cNvPr id="11" name="Picture 10">
            <a:extLst>
              <a:ext uri="{FF2B5EF4-FFF2-40B4-BE49-F238E27FC236}">
                <a16:creationId xmlns:a16="http://schemas.microsoft.com/office/drawing/2014/main" id="{47198B3E-76A7-6A41-85E2-ED6E2BA2421E}"/>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798660" y="3133532"/>
            <a:ext cx="1848464" cy="639366"/>
          </a:xfrm>
          <a:prstGeom prst="rect">
            <a:avLst/>
          </a:prstGeom>
        </p:spPr>
      </p:pic>
    </p:spTree>
    <p:extLst>
      <p:ext uri="{BB962C8B-B14F-4D97-AF65-F5344CB8AC3E}">
        <p14:creationId xmlns:p14="http://schemas.microsoft.com/office/powerpoint/2010/main" val="170096329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4_Ttitle page with image left">
    <p:spTree>
      <p:nvGrpSpPr>
        <p:cNvPr id="1" name=""/>
        <p:cNvGrpSpPr/>
        <p:nvPr/>
      </p:nvGrpSpPr>
      <p:grpSpPr>
        <a:xfrm>
          <a:off x="0" y="0"/>
          <a:ext cx="0" cy="0"/>
          <a:chOff x="0" y="0"/>
          <a:chExt cx="0" cy="0"/>
        </a:xfrm>
      </p:grpSpPr>
      <p:pic>
        <p:nvPicPr>
          <p:cNvPr id="8" name="Picture 7" descr="A view of a city&#10;&#10;Description automatically generated">
            <a:extLst>
              <a:ext uri="{FF2B5EF4-FFF2-40B4-BE49-F238E27FC236}">
                <a16:creationId xmlns:a16="http://schemas.microsoft.com/office/drawing/2014/main" id="{EEA48C17-65B0-7542-96C2-BA37205D5E27}"/>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4644732" cy="5143500"/>
          </a:xfrm>
          <a:prstGeom prst="rect">
            <a:avLst/>
          </a:prstGeom>
        </p:spPr>
      </p:pic>
      <p:sp>
        <p:nvSpPr>
          <p:cNvPr id="7" name="Title 8">
            <a:extLst>
              <a:ext uri="{FF2B5EF4-FFF2-40B4-BE49-F238E27FC236}">
                <a16:creationId xmlns:a16="http://schemas.microsoft.com/office/drawing/2014/main" id="{864D7152-0CC0-2246-BE02-73684A6E5AAB}"/>
              </a:ext>
            </a:extLst>
          </p:cNvPr>
          <p:cNvSpPr>
            <a:spLocks noGrp="1"/>
          </p:cNvSpPr>
          <p:nvPr>
            <p:ph type="title" hasCustomPrompt="1"/>
          </p:nvPr>
        </p:nvSpPr>
        <p:spPr>
          <a:xfrm>
            <a:off x="4571999" y="1005617"/>
            <a:ext cx="4213226" cy="912913"/>
          </a:xfrm>
        </p:spPr>
        <p:txBody>
          <a:bodyPr anchor="t"/>
          <a:lstStyle>
            <a:lvl1pPr algn="ctr">
              <a:defRPr sz="3000">
                <a:solidFill>
                  <a:srgbClr val="E64626"/>
                </a:solidFill>
              </a:defRPr>
            </a:lvl1pPr>
          </a:lstStyle>
          <a:p>
            <a:r>
              <a:rPr lang="en-US" dirty="0"/>
              <a:t>Title heading here</a:t>
            </a:r>
          </a:p>
        </p:txBody>
      </p:sp>
      <p:sp>
        <p:nvSpPr>
          <p:cNvPr id="9" name="Text Placeholder 4">
            <a:extLst>
              <a:ext uri="{FF2B5EF4-FFF2-40B4-BE49-F238E27FC236}">
                <a16:creationId xmlns:a16="http://schemas.microsoft.com/office/drawing/2014/main" id="{61189586-C4D0-494B-9E97-A945725EB927}"/>
              </a:ext>
            </a:extLst>
          </p:cNvPr>
          <p:cNvSpPr>
            <a:spLocks noGrp="1"/>
          </p:cNvSpPr>
          <p:nvPr>
            <p:ph type="body" sz="quarter" idx="13" hasCustomPrompt="1"/>
          </p:nvPr>
        </p:nvSpPr>
        <p:spPr>
          <a:xfrm>
            <a:off x="4571999" y="2009968"/>
            <a:ext cx="4213226" cy="874164"/>
          </a:xfrm>
        </p:spPr>
        <p:txBody>
          <a:bodyPr/>
          <a:lstStyle>
            <a:lvl1pPr marL="0" indent="0" algn="ctr">
              <a:lnSpc>
                <a:spcPct val="90000"/>
              </a:lnSpc>
              <a:buNone/>
              <a:defRPr sz="2400">
                <a:solidFill>
                  <a:srgbClr val="00000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Presented by</a:t>
            </a:r>
          </a:p>
        </p:txBody>
      </p:sp>
      <p:pic>
        <p:nvPicPr>
          <p:cNvPr id="11" name="Picture 10">
            <a:extLst>
              <a:ext uri="{FF2B5EF4-FFF2-40B4-BE49-F238E27FC236}">
                <a16:creationId xmlns:a16="http://schemas.microsoft.com/office/drawing/2014/main" id="{9D824603-3738-404E-A96B-8B41F6967C24}"/>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798660" y="3133532"/>
            <a:ext cx="1848464" cy="639366"/>
          </a:xfrm>
          <a:prstGeom prst="rect">
            <a:avLst/>
          </a:prstGeom>
        </p:spPr>
      </p:pic>
    </p:spTree>
    <p:extLst>
      <p:ext uri="{BB962C8B-B14F-4D97-AF65-F5344CB8AC3E}">
        <p14:creationId xmlns:p14="http://schemas.microsoft.com/office/powerpoint/2010/main" val="238415328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5_Ttitle page with image left">
    <p:spTree>
      <p:nvGrpSpPr>
        <p:cNvPr id="1" name=""/>
        <p:cNvGrpSpPr/>
        <p:nvPr/>
      </p:nvGrpSpPr>
      <p:grpSpPr>
        <a:xfrm>
          <a:off x="0" y="0"/>
          <a:ext cx="0" cy="0"/>
          <a:chOff x="0" y="0"/>
          <a:chExt cx="0" cy="0"/>
        </a:xfrm>
      </p:grpSpPr>
      <p:pic>
        <p:nvPicPr>
          <p:cNvPr id="6" name="Picture 5" descr="A picture containing indoor, cabinet, wall&#10;&#10;Description automatically generated">
            <a:extLst>
              <a:ext uri="{FF2B5EF4-FFF2-40B4-BE49-F238E27FC236}">
                <a16:creationId xmlns:a16="http://schemas.microsoft.com/office/drawing/2014/main" id="{E2855B5D-5C4C-6845-B0D1-EFFBC0164C97}"/>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99905" y="0"/>
            <a:ext cx="4751841" cy="5143500"/>
          </a:xfrm>
          <a:prstGeom prst="rect">
            <a:avLst/>
          </a:prstGeom>
        </p:spPr>
      </p:pic>
      <p:sp>
        <p:nvSpPr>
          <p:cNvPr id="8" name="Title 8">
            <a:extLst>
              <a:ext uri="{FF2B5EF4-FFF2-40B4-BE49-F238E27FC236}">
                <a16:creationId xmlns:a16="http://schemas.microsoft.com/office/drawing/2014/main" id="{72773372-6427-1A4B-84EF-D54F2038B784}"/>
              </a:ext>
            </a:extLst>
          </p:cNvPr>
          <p:cNvSpPr>
            <a:spLocks noGrp="1"/>
          </p:cNvSpPr>
          <p:nvPr>
            <p:ph type="title" hasCustomPrompt="1"/>
          </p:nvPr>
        </p:nvSpPr>
        <p:spPr>
          <a:xfrm>
            <a:off x="4651935" y="1005617"/>
            <a:ext cx="4133289" cy="912913"/>
          </a:xfrm>
        </p:spPr>
        <p:txBody>
          <a:bodyPr anchor="t"/>
          <a:lstStyle>
            <a:lvl1pPr algn="ctr">
              <a:defRPr sz="3000">
                <a:solidFill>
                  <a:srgbClr val="E64626"/>
                </a:solidFill>
              </a:defRPr>
            </a:lvl1pPr>
          </a:lstStyle>
          <a:p>
            <a:r>
              <a:rPr lang="en-US" dirty="0"/>
              <a:t>Title heading here</a:t>
            </a:r>
          </a:p>
        </p:txBody>
      </p:sp>
      <p:sp>
        <p:nvSpPr>
          <p:cNvPr id="9" name="Text Placeholder 4">
            <a:extLst>
              <a:ext uri="{FF2B5EF4-FFF2-40B4-BE49-F238E27FC236}">
                <a16:creationId xmlns:a16="http://schemas.microsoft.com/office/drawing/2014/main" id="{0261B502-5D78-EC4C-B3A5-F067AC012342}"/>
              </a:ext>
            </a:extLst>
          </p:cNvPr>
          <p:cNvSpPr>
            <a:spLocks noGrp="1"/>
          </p:cNvSpPr>
          <p:nvPr>
            <p:ph type="body" sz="quarter" idx="13" hasCustomPrompt="1"/>
          </p:nvPr>
        </p:nvSpPr>
        <p:spPr>
          <a:xfrm>
            <a:off x="4651935" y="2009968"/>
            <a:ext cx="4133290" cy="874164"/>
          </a:xfrm>
        </p:spPr>
        <p:txBody>
          <a:bodyPr/>
          <a:lstStyle>
            <a:lvl1pPr marL="0" indent="0" algn="ctr">
              <a:lnSpc>
                <a:spcPct val="90000"/>
              </a:lnSpc>
              <a:buNone/>
              <a:defRPr sz="2400">
                <a:solidFill>
                  <a:srgbClr val="00000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Presented by</a:t>
            </a:r>
          </a:p>
        </p:txBody>
      </p:sp>
      <p:pic>
        <p:nvPicPr>
          <p:cNvPr id="16" name="Picture 15">
            <a:extLst>
              <a:ext uri="{FF2B5EF4-FFF2-40B4-BE49-F238E27FC236}">
                <a16:creationId xmlns:a16="http://schemas.microsoft.com/office/drawing/2014/main" id="{F38337C5-5F04-364C-A005-E212F6C1B88E}"/>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798660" y="3133532"/>
            <a:ext cx="1848464" cy="639366"/>
          </a:xfrm>
          <a:prstGeom prst="rect">
            <a:avLst/>
          </a:prstGeom>
        </p:spPr>
      </p:pic>
    </p:spTree>
    <p:extLst>
      <p:ext uri="{BB962C8B-B14F-4D97-AF65-F5344CB8AC3E}">
        <p14:creationId xmlns:p14="http://schemas.microsoft.com/office/powerpoint/2010/main" val="161571554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6_Ttitle page with image left">
    <p:spTree>
      <p:nvGrpSpPr>
        <p:cNvPr id="1" name=""/>
        <p:cNvGrpSpPr/>
        <p:nvPr/>
      </p:nvGrpSpPr>
      <p:grpSpPr>
        <a:xfrm>
          <a:off x="0" y="0"/>
          <a:ext cx="0" cy="0"/>
          <a:chOff x="0" y="0"/>
          <a:chExt cx="0" cy="0"/>
        </a:xfrm>
      </p:grpSpPr>
      <p:pic>
        <p:nvPicPr>
          <p:cNvPr id="7" name="Picture 6" descr="A sign on the side of a building&#10;&#10;Description automatically generated">
            <a:extLst>
              <a:ext uri="{FF2B5EF4-FFF2-40B4-BE49-F238E27FC236}">
                <a16:creationId xmlns:a16="http://schemas.microsoft.com/office/drawing/2014/main" id="{8387637C-C895-044D-9069-54AE6A1C5CC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3362" y="0"/>
            <a:ext cx="4743925" cy="5143500"/>
          </a:xfrm>
          <a:prstGeom prst="rect">
            <a:avLst/>
          </a:prstGeom>
        </p:spPr>
      </p:pic>
      <p:pic>
        <p:nvPicPr>
          <p:cNvPr id="6" name="Picture 5">
            <a:extLst>
              <a:ext uri="{FF2B5EF4-FFF2-40B4-BE49-F238E27FC236}">
                <a16:creationId xmlns:a16="http://schemas.microsoft.com/office/drawing/2014/main" id="{A8CA63A2-F496-574C-BF20-B3E6991AEF12}"/>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798660" y="3133532"/>
            <a:ext cx="1848464" cy="639366"/>
          </a:xfrm>
          <a:prstGeom prst="rect">
            <a:avLst/>
          </a:prstGeom>
        </p:spPr>
      </p:pic>
      <p:sp>
        <p:nvSpPr>
          <p:cNvPr id="8" name="Title 8">
            <a:extLst>
              <a:ext uri="{FF2B5EF4-FFF2-40B4-BE49-F238E27FC236}">
                <a16:creationId xmlns:a16="http://schemas.microsoft.com/office/drawing/2014/main" id="{65ABB3AD-AD6A-C746-8CAB-C86C5E7FF23C}"/>
              </a:ext>
            </a:extLst>
          </p:cNvPr>
          <p:cNvSpPr>
            <a:spLocks noGrp="1"/>
          </p:cNvSpPr>
          <p:nvPr>
            <p:ph type="title" hasCustomPrompt="1"/>
          </p:nvPr>
        </p:nvSpPr>
        <p:spPr>
          <a:xfrm>
            <a:off x="4660561" y="1005617"/>
            <a:ext cx="4124663" cy="912913"/>
          </a:xfrm>
        </p:spPr>
        <p:txBody>
          <a:bodyPr anchor="t"/>
          <a:lstStyle>
            <a:lvl1pPr algn="ctr">
              <a:defRPr sz="3000">
                <a:solidFill>
                  <a:srgbClr val="E64626"/>
                </a:solidFill>
              </a:defRPr>
            </a:lvl1pPr>
          </a:lstStyle>
          <a:p>
            <a:r>
              <a:rPr lang="en-US" dirty="0"/>
              <a:t>Title heading here</a:t>
            </a:r>
          </a:p>
        </p:txBody>
      </p:sp>
      <p:sp>
        <p:nvSpPr>
          <p:cNvPr id="9" name="Text Placeholder 4">
            <a:extLst>
              <a:ext uri="{FF2B5EF4-FFF2-40B4-BE49-F238E27FC236}">
                <a16:creationId xmlns:a16="http://schemas.microsoft.com/office/drawing/2014/main" id="{586D389F-2DB4-F44F-90D2-59626D8055A4}"/>
              </a:ext>
            </a:extLst>
          </p:cNvPr>
          <p:cNvSpPr>
            <a:spLocks noGrp="1"/>
          </p:cNvSpPr>
          <p:nvPr>
            <p:ph type="body" sz="quarter" idx="13" hasCustomPrompt="1"/>
          </p:nvPr>
        </p:nvSpPr>
        <p:spPr>
          <a:xfrm>
            <a:off x="4660563" y="2009968"/>
            <a:ext cx="4124662" cy="874164"/>
          </a:xfrm>
        </p:spPr>
        <p:txBody>
          <a:bodyPr/>
          <a:lstStyle>
            <a:lvl1pPr marL="0" indent="0" algn="ctr">
              <a:lnSpc>
                <a:spcPct val="90000"/>
              </a:lnSpc>
              <a:buNone/>
              <a:defRPr sz="2400">
                <a:solidFill>
                  <a:srgbClr val="00000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Presented by</a:t>
            </a:r>
          </a:p>
        </p:txBody>
      </p:sp>
    </p:spTree>
    <p:extLst>
      <p:ext uri="{BB962C8B-B14F-4D97-AF65-F5344CB8AC3E}">
        <p14:creationId xmlns:p14="http://schemas.microsoft.com/office/powerpoint/2010/main" val="19291942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tile page ochre - centred tex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31483D-DA28-2442-A81B-F28DE6B1B7D8}"/>
              </a:ext>
            </a:extLst>
          </p:cNvPr>
          <p:cNvSpPr/>
          <p:nvPr userDrawn="1"/>
        </p:nvSpPr>
        <p:spPr>
          <a:xfrm>
            <a:off x="0" y="0"/>
            <a:ext cx="9143999" cy="5143500"/>
          </a:xfrm>
          <a:prstGeom prst="rect">
            <a:avLst/>
          </a:prstGeom>
          <a:solidFill>
            <a:srgbClr val="E6462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 name="Title 8"/>
          <p:cNvSpPr>
            <a:spLocks noGrp="1"/>
          </p:cNvSpPr>
          <p:nvPr>
            <p:ph type="title" hasCustomPrompt="1"/>
          </p:nvPr>
        </p:nvSpPr>
        <p:spPr>
          <a:xfrm>
            <a:off x="381884" y="1155032"/>
            <a:ext cx="8407184" cy="531455"/>
          </a:xfrm>
        </p:spPr>
        <p:txBody>
          <a:bodyPr anchor="t"/>
          <a:lstStyle>
            <a:lvl1pPr algn="ctr">
              <a:defRPr sz="3000">
                <a:solidFill>
                  <a:schemeClr val="bg1"/>
                </a:solidFill>
              </a:defRPr>
            </a:lvl1pPr>
          </a:lstStyle>
          <a:p>
            <a:r>
              <a:rPr lang="en-US" dirty="0"/>
              <a:t>Title heading here</a:t>
            </a:r>
          </a:p>
        </p:txBody>
      </p:sp>
      <p:sp>
        <p:nvSpPr>
          <p:cNvPr id="16" name="Text Placeholder 4"/>
          <p:cNvSpPr>
            <a:spLocks noGrp="1"/>
          </p:cNvSpPr>
          <p:nvPr>
            <p:ph type="body" sz="quarter" idx="13" hasCustomPrompt="1"/>
          </p:nvPr>
        </p:nvSpPr>
        <p:spPr>
          <a:xfrm>
            <a:off x="382766" y="1794397"/>
            <a:ext cx="8406302" cy="531455"/>
          </a:xfrm>
        </p:spPr>
        <p:txBody>
          <a:bodyPr/>
          <a:lstStyle>
            <a:lvl1pPr marL="0" indent="0" algn="ctr">
              <a:lnSpc>
                <a:spcPct val="90000"/>
              </a:lnSpc>
              <a:buNone/>
              <a:defRPr sz="2400">
                <a:solidFill>
                  <a:srgbClr val="00000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Presented by</a:t>
            </a:r>
          </a:p>
        </p:txBody>
      </p:sp>
      <p:pic>
        <p:nvPicPr>
          <p:cNvPr id="7" name="Picture 6">
            <a:extLst>
              <a:ext uri="{FF2B5EF4-FFF2-40B4-BE49-F238E27FC236}">
                <a16:creationId xmlns:a16="http://schemas.microsoft.com/office/drawing/2014/main" id="{E1912338-13F8-E743-AA0B-94731D586C35}"/>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659322" y="3881927"/>
            <a:ext cx="1848464" cy="639366"/>
          </a:xfrm>
          <a:prstGeom prst="rect">
            <a:avLst/>
          </a:prstGeom>
        </p:spPr>
      </p:pic>
    </p:spTree>
    <p:extLst>
      <p:ext uri="{BB962C8B-B14F-4D97-AF65-F5344CB8AC3E}">
        <p14:creationId xmlns:p14="http://schemas.microsoft.com/office/powerpoint/2010/main" val="193765770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chapter slide and image">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0"/>
            <a:ext cx="9143999" cy="5143500"/>
          </a:xfrm>
        </p:spPr>
        <p:txBody>
          <a:bodyPr rtlCol="0" anchor="ctr" anchorCtr="1">
            <a:normAutofit/>
          </a:bodyPr>
          <a:lstStyle>
            <a:lvl1pPr marL="0" indent="0" algn="ctr">
              <a:buNone/>
              <a:defRPr baseline="0"/>
            </a:lvl1pPr>
          </a:lstStyle>
          <a:p>
            <a:pPr lvl="0"/>
            <a:r>
              <a:rPr lang="en-US" noProof="0" dirty="0"/>
              <a:t>Click icon to add picture</a:t>
            </a:r>
          </a:p>
        </p:txBody>
      </p:sp>
      <p:sp>
        <p:nvSpPr>
          <p:cNvPr id="2" name="Title 1"/>
          <p:cNvSpPr>
            <a:spLocks noGrp="1"/>
          </p:cNvSpPr>
          <p:nvPr>
            <p:ph type="title"/>
          </p:nvPr>
        </p:nvSpPr>
        <p:spPr>
          <a:xfrm>
            <a:off x="358775" y="1940222"/>
            <a:ext cx="8426450" cy="485387"/>
          </a:xfrm>
        </p:spPr>
        <p:txBody>
          <a:bodyPr/>
          <a:lstStyle>
            <a:lvl1pPr algn="ctr">
              <a:defRPr>
                <a:solidFill>
                  <a:srgbClr val="E64626"/>
                </a:solidFill>
              </a:defRPr>
            </a:lvl1pPr>
          </a:lstStyle>
          <a:p>
            <a:r>
              <a:rPr lang="en-US" dirty="0"/>
              <a:t>Click to edit Master title style</a:t>
            </a:r>
          </a:p>
        </p:txBody>
      </p:sp>
    </p:spTree>
    <p:extLst>
      <p:ext uri="{BB962C8B-B14F-4D97-AF65-F5344CB8AC3E}">
        <p14:creationId xmlns:p14="http://schemas.microsoft.com/office/powerpoint/2010/main" val="52758145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title/chapter slide and imag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AF5CE6B-9FE6-2E4F-9291-AF50934F156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 y="0"/>
            <a:ext cx="9143999" cy="5143500"/>
          </a:xfrm>
          <a:prstGeom prst="rect">
            <a:avLst/>
          </a:prstGeom>
        </p:spPr>
      </p:pic>
      <p:sp>
        <p:nvSpPr>
          <p:cNvPr id="2" name="Title 1"/>
          <p:cNvSpPr>
            <a:spLocks noGrp="1"/>
          </p:cNvSpPr>
          <p:nvPr>
            <p:ph type="title"/>
          </p:nvPr>
        </p:nvSpPr>
        <p:spPr>
          <a:xfrm>
            <a:off x="358775" y="1940222"/>
            <a:ext cx="8426450" cy="485387"/>
          </a:xfrm>
        </p:spPr>
        <p:txBody>
          <a:bodyPr/>
          <a:lstStyle>
            <a:lvl1pPr algn="ctr">
              <a:defRPr>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199588688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peaker 1">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A469141-C134-5D42-A06F-DA89145EDF43}"/>
              </a:ext>
            </a:extLst>
          </p:cNvPr>
          <p:cNvSpPr/>
          <p:nvPr userDrawn="1"/>
        </p:nvSpPr>
        <p:spPr>
          <a:xfrm>
            <a:off x="0" y="0"/>
            <a:ext cx="9144000" cy="5143500"/>
          </a:xfrm>
          <a:prstGeom prst="rect">
            <a:avLst/>
          </a:prstGeom>
          <a:solidFill>
            <a:srgbClr val="34343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Date Placeholder 3">
            <a:extLst>
              <a:ext uri="{FF2B5EF4-FFF2-40B4-BE49-F238E27FC236}">
                <a16:creationId xmlns:a16="http://schemas.microsoft.com/office/drawing/2014/main" id="{9AE58B7D-184B-584A-BF97-3560578F50E5}"/>
              </a:ext>
            </a:extLst>
          </p:cNvPr>
          <p:cNvSpPr txBox="1">
            <a:spLocks/>
          </p:cNvSpPr>
          <p:nvPr userDrawn="1"/>
        </p:nvSpPr>
        <p:spPr>
          <a:xfrm>
            <a:off x="381000" y="4767263"/>
            <a:ext cx="2133600" cy="274637"/>
          </a:xfrm>
          <a:prstGeom prst="rect">
            <a:avLst/>
          </a:prstGeom>
        </p:spPr>
        <p:txBody>
          <a:bodyPr anchor="ctr"/>
          <a:lstStyle>
            <a:defPPr>
              <a:defRPr lang="en-US"/>
            </a:defPPr>
            <a:lvl1pPr marL="0" algn="l" defTabSz="457200" rtl="0" eaLnBrk="1" latinLnBrk="0" hangingPunct="1">
              <a:defRPr lang="en-US" sz="900" b="0" i="0" u="none" strike="noStrike" kern="1200" baseline="0" smtClean="0">
                <a:solidFill>
                  <a:schemeClr val="tx1"/>
                </a:solidFill>
                <a:latin typeface="Tw Cen MT"/>
                <a:ea typeface="+mn-ea"/>
                <a:cs typeface="Tw Cen M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dirty="0">
                <a:solidFill>
                  <a:schemeClr val="bg1"/>
                </a:solidFill>
                <a:latin typeface="Arial" panose="020B0604020202020204" pitchFamily="34" charset="0"/>
                <a:cs typeface="Arial" panose="020B0604020202020204" pitchFamily="34" charset="0"/>
              </a:rPr>
              <a:t>The University of Sydney</a:t>
            </a:r>
          </a:p>
        </p:txBody>
      </p:sp>
      <p:sp>
        <p:nvSpPr>
          <p:cNvPr id="9" name="Slide Number Placeholder 5">
            <a:extLst>
              <a:ext uri="{FF2B5EF4-FFF2-40B4-BE49-F238E27FC236}">
                <a16:creationId xmlns:a16="http://schemas.microsoft.com/office/drawing/2014/main" id="{817C0F2C-0369-A948-8D15-BB7548B8A4EE}"/>
              </a:ext>
            </a:extLst>
          </p:cNvPr>
          <p:cNvSpPr txBox="1">
            <a:spLocks/>
          </p:cNvSpPr>
          <p:nvPr userDrawn="1"/>
        </p:nvSpPr>
        <p:spPr>
          <a:xfrm>
            <a:off x="6629400" y="4767263"/>
            <a:ext cx="2133600" cy="274637"/>
          </a:xfrm>
          <a:prstGeom prst="rect">
            <a:avLst/>
          </a:prstGeom>
        </p:spPr>
        <p:txBody>
          <a:bodyPr anchor="ctr"/>
          <a:lstStyle>
            <a:defPPr>
              <a:defRPr lang="en-US"/>
            </a:defPPr>
            <a:lvl1pPr marL="0" algn="r" defTabSz="457200" rtl="0" eaLnBrk="1" latinLnBrk="0" hangingPunct="1">
              <a:defRPr sz="900" kern="1200">
                <a:solidFill>
                  <a:schemeClr val="tx1"/>
                </a:solidFill>
                <a:latin typeface="Tw Cen MT"/>
                <a:ea typeface="+mn-ea"/>
                <a:cs typeface="Tw Cen M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lang="en-US" dirty="0">
                <a:solidFill>
                  <a:schemeClr val="bg1"/>
                </a:solidFill>
                <a:latin typeface="Arial" panose="020B0604020202020204" pitchFamily="34" charset="0"/>
                <a:cs typeface="Arial" panose="020B0604020202020204" pitchFamily="34" charset="0"/>
              </a:rPr>
              <a:t>Page </a:t>
            </a:r>
            <a:fld id="{17B45C2B-5911-204A-99D5-05E77B133151}" type="slidenum">
              <a:rPr lang="en-US" smtClean="0">
                <a:solidFill>
                  <a:schemeClr val="bg1"/>
                </a:solidFill>
                <a:latin typeface="Arial" panose="020B0604020202020204" pitchFamily="34" charset="0"/>
                <a:cs typeface="Arial" panose="020B0604020202020204" pitchFamily="34" charset="0"/>
              </a:rPr>
              <a:pPr fontAlgn="auto">
                <a:spcBef>
                  <a:spcPts val="0"/>
                </a:spcBef>
                <a:spcAft>
                  <a:spcPts val="0"/>
                </a:spcAft>
                <a:defRPr/>
              </a:pPr>
              <a:t>‹#›</a:t>
            </a:fld>
            <a:endParaRPr lang="en-US" dirty="0">
              <a:solidFill>
                <a:schemeClr val="bg1"/>
              </a:solidFill>
              <a:latin typeface="Arial" panose="020B0604020202020204" pitchFamily="34" charset="0"/>
              <a:cs typeface="Arial" panose="020B0604020202020204" pitchFamily="34" charset="0"/>
            </a:endParaRPr>
          </a:p>
        </p:txBody>
      </p:sp>
      <p:sp>
        <p:nvSpPr>
          <p:cNvPr id="4" name="Text Placeholder 3">
            <a:extLst>
              <a:ext uri="{FF2B5EF4-FFF2-40B4-BE49-F238E27FC236}">
                <a16:creationId xmlns:a16="http://schemas.microsoft.com/office/drawing/2014/main" id="{E35F79E3-91A0-9F4E-AB82-97A90F71A1CB}"/>
              </a:ext>
            </a:extLst>
          </p:cNvPr>
          <p:cNvSpPr>
            <a:spLocks noGrp="1"/>
          </p:cNvSpPr>
          <p:nvPr>
            <p:ph type="body" sz="quarter" idx="10" hasCustomPrompt="1"/>
          </p:nvPr>
        </p:nvSpPr>
        <p:spPr>
          <a:xfrm>
            <a:off x="358774" y="376238"/>
            <a:ext cx="8426451" cy="436394"/>
          </a:xfrm>
        </p:spPr>
        <p:txBody>
          <a:bodyPr/>
          <a:lstStyle>
            <a:lvl1pPr marL="0" indent="0" algn="ctr">
              <a:buNone/>
              <a:defRPr sz="3000">
                <a:solidFill>
                  <a:schemeClr val="bg1"/>
                </a:solidFill>
              </a:defRPr>
            </a:lvl1pPr>
            <a:lvl2pPr algn="ctr">
              <a:defRPr>
                <a:solidFill>
                  <a:schemeClr val="bg1"/>
                </a:solidFill>
              </a:defRPr>
            </a:lvl2pPr>
          </a:lstStyle>
          <a:p>
            <a:pPr lvl="0"/>
            <a:r>
              <a:rPr lang="en-US" dirty="0"/>
              <a:t>Insert heading</a:t>
            </a:r>
          </a:p>
        </p:txBody>
      </p:sp>
      <p:sp>
        <p:nvSpPr>
          <p:cNvPr id="6" name="Picture Placeholder 5">
            <a:extLst>
              <a:ext uri="{FF2B5EF4-FFF2-40B4-BE49-F238E27FC236}">
                <a16:creationId xmlns:a16="http://schemas.microsoft.com/office/drawing/2014/main" id="{28EE421A-DE97-FF4F-905F-DD673E8C1FB8}"/>
              </a:ext>
            </a:extLst>
          </p:cNvPr>
          <p:cNvSpPr>
            <a:spLocks noGrp="1"/>
          </p:cNvSpPr>
          <p:nvPr>
            <p:ph type="pic" sz="quarter" idx="11"/>
          </p:nvPr>
        </p:nvSpPr>
        <p:spPr>
          <a:xfrm>
            <a:off x="3324164" y="1161929"/>
            <a:ext cx="2495671" cy="2495671"/>
          </a:xfrm>
        </p:spPr>
        <p:txBody>
          <a:bodyPr/>
          <a:lstStyle/>
          <a:p>
            <a:endParaRPr lang="en-US" dirty="0"/>
          </a:p>
        </p:txBody>
      </p:sp>
      <p:sp>
        <p:nvSpPr>
          <p:cNvPr id="10" name="Text Placeholder 3">
            <a:extLst>
              <a:ext uri="{FF2B5EF4-FFF2-40B4-BE49-F238E27FC236}">
                <a16:creationId xmlns:a16="http://schemas.microsoft.com/office/drawing/2014/main" id="{0B90342E-CD7E-6D41-8264-9DB0EE0A15EB}"/>
              </a:ext>
            </a:extLst>
          </p:cNvPr>
          <p:cNvSpPr>
            <a:spLocks noGrp="1"/>
          </p:cNvSpPr>
          <p:nvPr>
            <p:ph type="body" sz="quarter" idx="12" hasCustomPrompt="1"/>
          </p:nvPr>
        </p:nvSpPr>
        <p:spPr>
          <a:xfrm>
            <a:off x="358774" y="3781125"/>
            <a:ext cx="8426451" cy="986138"/>
          </a:xfrm>
        </p:spPr>
        <p:txBody>
          <a:bodyPr/>
          <a:lstStyle>
            <a:lvl1pPr marL="0" indent="0" algn="ctr">
              <a:buNone/>
              <a:defRPr sz="2400" b="0">
                <a:solidFill>
                  <a:schemeClr val="bg1"/>
                </a:solidFill>
              </a:defRPr>
            </a:lvl1pPr>
            <a:lvl2pPr algn="ctr">
              <a:defRPr>
                <a:solidFill>
                  <a:schemeClr val="bg1"/>
                </a:solidFill>
              </a:defRPr>
            </a:lvl2pPr>
          </a:lstStyle>
          <a:p>
            <a:pPr lvl="0"/>
            <a:r>
              <a:rPr lang="en-US" dirty="0"/>
              <a:t>First name last name</a:t>
            </a:r>
          </a:p>
          <a:p>
            <a:pPr lvl="0"/>
            <a:r>
              <a:rPr lang="en-US" dirty="0"/>
              <a:t>Centre/faculty institute</a:t>
            </a:r>
          </a:p>
        </p:txBody>
      </p:sp>
    </p:spTree>
    <p:extLst>
      <p:ext uri="{BB962C8B-B14F-4D97-AF65-F5344CB8AC3E}">
        <p14:creationId xmlns:p14="http://schemas.microsoft.com/office/powerpoint/2010/main" val="210698875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peaker with bio">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A469141-C134-5D42-A06F-DA89145EDF43}"/>
              </a:ext>
            </a:extLst>
          </p:cNvPr>
          <p:cNvSpPr/>
          <p:nvPr userDrawn="1"/>
        </p:nvSpPr>
        <p:spPr>
          <a:xfrm>
            <a:off x="0" y="0"/>
            <a:ext cx="9144000" cy="5143500"/>
          </a:xfrm>
          <a:prstGeom prst="rect">
            <a:avLst/>
          </a:prstGeom>
          <a:solidFill>
            <a:srgbClr val="34343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Date Placeholder 3">
            <a:extLst>
              <a:ext uri="{FF2B5EF4-FFF2-40B4-BE49-F238E27FC236}">
                <a16:creationId xmlns:a16="http://schemas.microsoft.com/office/drawing/2014/main" id="{9AE58B7D-184B-584A-BF97-3560578F50E5}"/>
              </a:ext>
            </a:extLst>
          </p:cNvPr>
          <p:cNvSpPr txBox="1">
            <a:spLocks/>
          </p:cNvSpPr>
          <p:nvPr userDrawn="1"/>
        </p:nvSpPr>
        <p:spPr>
          <a:xfrm>
            <a:off x="381000" y="4767263"/>
            <a:ext cx="2133600" cy="274637"/>
          </a:xfrm>
          <a:prstGeom prst="rect">
            <a:avLst/>
          </a:prstGeom>
        </p:spPr>
        <p:txBody>
          <a:bodyPr anchor="ctr"/>
          <a:lstStyle>
            <a:defPPr>
              <a:defRPr lang="en-US"/>
            </a:defPPr>
            <a:lvl1pPr marL="0" algn="l" defTabSz="457200" rtl="0" eaLnBrk="1" latinLnBrk="0" hangingPunct="1">
              <a:defRPr lang="en-US" sz="900" b="0" i="0" u="none" strike="noStrike" kern="1200" baseline="0" smtClean="0">
                <a:solidFill>
                  <a:schemeClr val="tx1"/>
                </a:solidFill>
                <a:latin typeface="Tw Cen MT"/>
                <a:ea typeface="+mn-ea"/>
                <a:cs typeface="Tw Cen M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dirty="0">
                <a:solidFill>
                  <a:schemeClr val="bg1"/>
                </a:solidFill>
                <a:latin typeface="Arial" panose="020B0604020202020204" pitchFamily="34" charset="0"/>
                <a:cs typeface="Arial" panose="020B0604020202020204" pitchFamily="34" charset="0"/>
              </a:rPr>
              <a:t>The University of Sydney</a:t>
            </a:r>
          </a:p>
        </p:txBody>
      </p:sp>
      <p:sp>
        <p:nvSpPr>
          <p:cNvPr id="9" name="Slide Number Placeholder 5">
            <a:extLst>
              <a:ext uri="{FF2B5EF4-FFF2-40B4-BE49-F238E27FC236}">
                <a16:creationId xmlns:a16="http://schemas.microsoft.com/office/drawing/2014/main" id="{817C0F2C-0369-A948-8D15-BB7548B8A4EE}"/>
              </a:ext>
            </a:extLst>
          </p:cNvPr>
          <p:cNvSpPr txBox="1">
            <a:spLocks/>
          </p:cNvSpPr>
          <p:nvPr userDrawn="1"/>
        </p:nvSpPr>
        <p:spPr>
          <a:xfrm>
            <a:off x="6629400" y="4767263"/>
            <a:ext cx="2133600" cy="274637"/>
          </a:xfrm>
          <a:prstGeom prst="rect">
            <a:avLst/>
          </a:prstGeom>
        </p:spPr>
        <p:txBody>
          <a:bodyPr anchor="ctr"/>
          <a:lstStyle>
            <a:defPPr>
              <a:defRPr lang="en-US"/>
            </a:defPPr>
            <a:lvl1pPr marL="0" algn="r" defTabSz="457200" rtl="0" eaLnBrk="1" latinLnBrk="0" hangingPunct="1">
              <a:defRPr sz="900" kern="1200">
                <a:solidFill>
                  <a:schemeClr val="tx1"/>
                </a:solidFill>
                <a:latin typeface="Tw Cen MT"/>
                <a:ea typeface="+mn-ea"/>
                <a:cs typeface="Tw Cen M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lang="en-US" dirty="0">
                <a:solidFill>
                  <a:schemeClr val="bg1"/>
                </a:solidFill>
                <a:latin typeface="Arial" panose="020B0604020202020204" pitchFamily="34" charset="0"/>
                <a:cs typeface="Arial" panose="020B0604020202020204" pitchFamily="34" charset="0"/>
              </a:rPr>
              <a:t>Page </a:t>
            </a:r>
            <a:fld id="{17B45C2B-5911-204A-99D5-05E77B133151}" type="slidenum">
              <a:rPr lang="en-US" smtClean="0">
                <a:solidFill>
                  <a:schemeClr val="bg1"/>
                </a:solidFill>
                <a:latin typeface="Arial" panose="020B0604020202020204" pitchFamily="34" charset="0"/>
                <a:cs typeface="Arial" panose="020B0604020202020204" pitchFamily="34" charset="0"/>
              </a:rPr>
              <a:pPr fontAlgn="auto">
                <a:spcBef>
                  <a:spcPts val="0"/>
                </a:spcBef>
                <a:spcAft>
                  <a:spcPts val="0"/>
                </a:spcAft>
                <a:defRPr/>
              </a:pPr>
              <a:t>‹#›</a:t>
            </a:fld>
            <a:endParaRPr lang="en-US" dirty="0">
              <a:solidFill>
                <a:schemeClr val="bg1"/>
              </a:solidFill>
              <a:latin typeface="Arial" panose="020B0604020202020204" pitchFamily="34" charset="0"/>
              <a:cs typeface="Arial" panose="020B0604020202020204" pitchFamily="34" charset="0"/>
            </a:endParaRPr>
          </a:p>
        </p:txBody>
      </p:sp>
      <p:sp>
        <p:nvSpPr>
          <p:cNvPr id="4" name="Text Placeholder 3">
            <a:extLst>
              <a:ext uri="{FF2B5EF4-FFF2-40B4-BE49-F238E27FC236}">
                <a16:creationId xmlns:a16="http://schemas.microsoft.com/office/drawing/2014/main" id="{E35F79E3-91A0-9F4E-AB82-97A90F71A1CB}"/>
              </a:ext>
            </a:extLst>
          </p:cNvPr>
          <p:cNvSpPr>
            <a:spLocks noGrp="1"/>
          </p:cNvSpPr>
          <p:nvPr>
            <p:ph type="body" sz="quarter" idx="10" hasCustomPrompt="1"/>
          </p:nvPr>
        </p:nvSpPr>
        <p:spPr>
          <a:xfrm>
            <a:off x="381000" y="376238"/>
            <a:ext cx="8404225" cy="618640"/>
          </a:xfrm>
        </p:spPr>
        <p:txBody>
          <a:bodyPr/>
          <a:lstStyle>
            <a:lvl1pPr marL="0" indent="0" algn="l">
              <a:buNone/>
              <a:defRPr sz="3000">
                <a:solidFill>
                  <a:schemeClr val="bg1"/>
                </a:solidFill>
              </a:defRPr>
            </a:lvl1pPr>
            <a:lvl2pPr algn="ctr">
              <a:defRPr>
                <a:solidFill>
                  <a:schemeClr val="bg1"/>
                </a:solidFill>
              </a:defRPr>
            </a:lvl2pPr>
          </a:lstStyle>
          <a:p>
            <a:pPr lvl="0"/>
            <a:r>
              <a:rPr lang="en-US" dirty="0"/>
              <a:t>Insert heading</a:t>
            </a:r>
          </a:p>
        </p:txBody>
      </p:sp>
      <p:sp>
        <p:nvSpPr>
          <p:cNvPr id="6" name="Picture Placeholder 5">
            <a:extLst>
              <a:ext uri="{FF2B5EF4-FFF2-40B4-BE49-F238E27FC236}">
                <a16:creationId xmlns:a16="http://schemas.microsoft.com/office/drawing/2014/main" id="{28EE421A-DE97-FF4F-905F-DD673E8C1FB8}"/>
              </a:ext>
            </a:extLst>
          </p:cNvPr>
          <p:cNvSpPr>
            <a:spLocks noGrp="1"/>
          </p:cNvSpPr>
          <p:nvPr>
            <p:ph type="pic" sz="quarter" idx="11"/>
          </p:nvPr>
        </p:nvSpPr>
        <p:spPr>
          <a:xfrm>
            <a:off x="358776" y="1161929"/>
            <a:ext cx="2517896" cy="2495671"/>
          </a:xfrm>
        </p:spPr>
        <p:txBody>
          <a:bodyPr/>
          <a:lstStyle/>
          <a:p>
            <a:endParaRPr lang="en-US" dirty="0"/>
          </a:p>
        </p:txBody>
      </p:sp>
      <p:sp>
        <p:nvSpPr>
          <p:cNvPr id="11" name="Text Placeholder 4">
            <a:extLst>
              <a:ext uri="{FF2B5EF4-FFF2-40B4-BE49-F238E27FC236}">
                <a16:creationId xmlns:a16="http://schemas.microsoft.com/office/drawing/2014/main" id="{2EF31059-F145-1944-861E-253BC304BE86}"/>
              </a:ext>
            </a:extLst>
          </p:cNvPr>
          <p:cNvSpPr>
            <a:spLocks noGrp="1"/>
          </p:cNvSpPr>
          <p:nvPr>
            <p:ph type="body" sz="quarter" idx="13" hasCustomPrompt="1"/>
          </p:nvPr>
        </p:nvSpPr>
        <p:spPr>
          <a:xfrm>
            <a:off x="3483980" y="1161929"/>
            <a:ext cx="5237544" cy="3605334"/>
          </a:xfrm>
        </p:spPr>
        <p:txBody>
          <a:bodyPr/>
          <a:lstStyle>
            <a:lvl1pPr marL="0" indent="0" algn="l">
              <a:lnSpc>
                <a:spcPct val="90000"/>
              </a:lnSpc>
              <a:buNone/>
              <a:defRPr sz="2400" b="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First name last name</a:t>
            </a:r>
          </a:p>
          <a:p>
            <a:pPr lvl="0"/>
            <a:r>
              <a:rPr lang="en-US" dirty="0"/>
              <a:t>Centre/faculty institute</a:t>
            </a:r>
          </a:p>
          <a:p>
            <a:pPr lvl="0"/>
            <a:endParaRPr lang="en-US" dirty="0"/>
          </a:p>
          <a:p>
            <a:pPr lvl="0"/>
            <a:r>
              <a:rPr lang="en-US" dirty="0"/>
              <a:t>Insert Bio</a:t>
            </a:r>
          </a:p>
        </p:txBody>
      </p:sp>
    </p:spTree>
    <p:extLst>
      <p:ext uri="{BB962C8B-B14F-4D97-AF65-F5344CB8AC3E}">
        <p14:creationId xmlns:p14="http://schemas.microsoft.com/office/powerpoint/2010/main" val="103246351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peakers x 2">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A469141-C134-5D42-A06F-DA89145EDF43}"/>
              </a:ext>
            </a:extLst>
          </p:cNvPr>
          <p:cNvSpPr/>
          <p:nvPr userDrawn="1"/>
        </p:nvSpPr>
        <p:spPr>
          <a:xfrm>
            <a:off x="-4945292" y="0"/>
            <a:ext cx="14089292" cy="5143500"/>
          </a:xfrm>
          <a:prstGeom prst="rect">
            <a:avLst/>
          </a:prstGeom>
          <a:solidFill>
            <a:srgbClr val="34343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Date Placeholder 3">
            <a:extLst>
              <a:ext uri="{FF2B5EF4-FFF2-40B4-BE49-F238E27FC236}">
                <a16:creationId xmlns:a16="http://schemas.microsoft.com/office/drawing/2014/main" id="{9AE58B7D-184B-584A-BF97-3560578F50E5}"/>
              </a:ext>
            </a:extLst>
          </p:cNvPr>
          <p:cNvSpPr txBox="1">
            <a:spLocks/>
          </p:cNvSpPr>
          <p:nvPr userDrawn="1"/>
        </p:nvSpPr>
        <p:spPr>
          <a:xfrm>
            <a:off x="381000" y="4767263"/>
            <a:ext cx="2133600" cy="274637"/>
          </a:xfrm>
          <a:prstGeom prst="rect">
            <a:avLst/>
          </a:prstGeom>
        </p:spPr>
        <p:txBody>
          <a:bodyPr anchor="ctr"/>
          <a:lstStyle>
            <a:defPPr>
              <a:defRPr lang="en-US"/>
            </a:defPPr>
            <a:lvl1pPr marL="0" algn="l" defTabSz="457200" rtl="0" eaLnBrk="1" latinLnBrk="0" hangingPunct="1">
              <a:defRPr lang="en-US" sz="900" b="0" i="0" u="none" strike="noStrike" kern="1200" baseline="0" smtClean="0">
                <a:solidFill>
                  <a:schemeClr val="tx1"/>
                </a:solidFill>
                <a:latin typeface="Tw Cen MT"/>
                <a:ea typeface="+mn-ea"/>
                <a:cs typeface="Tw Cen M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dirty="0">
                <a:solidFill>
                  <a:schemeClr val="bg1"/>
                </a:solidFill>
                <a:latin typeface="Arial" panose="020B0604020202020204" pitchFamily="34" charset="0"/>
                <a:cs typeface="Arial" panose="020B0604020202020204" pitchFamily="34" charset="0"/>
              </a:rPr>
              <a:t>The University of Sydney</a:t>
            </a:r>
          </a:p>
        </p:txBody>
      </p:sp>
      <p:sp>
        <p:nvSpPr>
          <p:cNvPr id="9" name="Slide Number Placeholder 5">
            <a:extLst>
              <a:ext uri="{FF2B5EF4-FFF2-40B4-BE49-F238E27FC236}">
                <a16:creationId xmlns:a16="http://schemas.microsoft.com/office/drawing/2014/main" id="{817C0F2C-0369-A948-8D15-BB7548B8A4EE}"/>
              </a:ext>
            </a:extLst>
          </p:cNvPr>
          <p:cNvSpPr txBox="1">
            <a:spLocks/>
          </p:cNvSpPr>
          <p:nvPr userDrawn="1"/>
        </p:nvSpPr>
        <p:spPr>
          <a:xfrm>
            <a:off x="6629400" y="4767263"/>
            <a:ext cx="2133600" cy="274637"/>
          </a:xfrm>
          <a:prstGeom prst="rect">
            <a:avLst/>
          </a:prstGeom>
        </p:spPr>
        <p:txBody>
          <a:bodyPr anchor="ctr"/>
          <a:lstStyle>
            <a:defPPr>
              <a:defRPr lang="en-US"/>
            </a:defPPr>
            <a:lvl1pPr marL="0" algn="r" defTabSz="457200" rtl="0" eaLnBrk="1" latinLnBrk="0" hangingPunct="1">
              <a:defRPr sz="900" kern="1200">
                <a:solidFill>
                  <a:schemeClr val="tx1"/>
                </a:solidFill>
                <a:latin typeface="Tw Cen MT"/>
                <a:ea typeface="+mn-ea"/>
                <a:cs typeface="Tw Cen M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lang="en-US" dirty="0">
                <a:solidFill>
                  <a:schemeClr val="bg1"/>
                </a:solidFill>
                <a:latin typeface="Arial" panose="020B0604020202020204" pitchFamily="34" charset="0"/>
                <a:cs typeface="Arial" panose="020B0604020202020204" pitchFamily="34" charset="0"/>
              </a:rPr>
              <a:t>Page </a:t>
            </a:r>
            <a:fld id="{17B45C2B-5911-204A-99D5-05E77B133151}" type="slidenum">
              <a:rPr lang="en-US" smtClean="0">
                <a:solidFill>
                  <a:schemeClr val="bg1"/>
                </a:solidFill>
                <a:latin typeface="Arial" panose="020B0604020202020204" pitchFamily="34" charset="0"/>
                <a:cs typeface="Arial" panose="020B0604020202020204" pitchFamily="34" charset="0"/>
              </a:rPr>
              <a:pPr fontAlgn="auto">
                <a:spcBef>
                  <a:spcPts val="0"/>
                </a:spcBef>
                <a:spcAft>
                  <a:spcPts val="0"/>
                </a:spcAft>
                <a:defRPr/>
              </a:pPr>
              <a:t>‹#›</a:t>
            </a:fld>
            <a:endParaRPr lang="en-US" dirty="0">
              <a:solidFill>
                <a:schemeClr val="bg1"/>
              </a:solidFill>
              <a:latin typeface="Arial" panose="020B0604020202020204" pitchFamily="34" charset="0"/>
              <a:cs typeface="Arial" panose="020B0604020202020204" pitchFamily="34" charset="0"/>
            </a:endParaRPr>
          </a:p>
        </p:txBody>
      </p:sp>
      <p:sp>
        <p:nvSpPr>
          <p:cNvPr id="4" name="Text Placeholder 3">
            <a:extLst>
              <a:ext uri="{FF2B5EF4-FFF2-40B4-BE49-F238E27FC236}">
                <a16:creationId xmlns:a16="http://schemas.microsoft.com/office/drawing/2014/main" id="{E35F79E3-91A0-9F4E-AB82-97A90F71A1CB}"/>
              </a:ext>
            </a:extLst>
          </p:cNvPr>
          <p:cNvSpPr>
            <a:spLocks noGrp="1"/>
          </p:cNvSpPr>
          <p:nvPr>
            <p:ph type="body" sz="quarter" idx="10" hasCustomPrompt="1"/>
          </p:nvPr>
        </p:nvSpPr>
        <p:spPr>
          <a:xfrm>
            <a:off x="358774" y="388901"/>
            <a:ext cx="8426451" cy="436394"/>
          </a:xfrm>
        </p:spPr>
        <p:txBody>
          <a:bodyPr/>
          <a:lstStyle>
            <a:lvl1pPr marL="0" indent="0" algn="ctr">
              <a:buNone/>
              <a:defRPr sz="3000">
                <a:solidFill>
                  <a:schemeClr val="bg1"/>
                </a:solidFill>
              </a:defRPr>
            </a:lvl1pPr>
            <a:lvl2pPr algn="ctr">
              <a:defRPr>
                <a:solidFill>
                  <a:schemeClr val="bg1"/>
                </a:solidFill>
              </a:defRPr>
            </a:lvl2pPr>
          </a:lstStyle>
          <a:p>
            <a:pPr lvl="0"/>
            <a:r>
              <a:rPr lang="en-US" dirty="0"/>
              <a:t>Insert heading</a:t>
            </a:r>
          </a:p>
        </p:txBody>
      </p:sp>
      <p:sp>
        <p:nvSpPr>
          <p:cNvPr id="6" name="Picture Placeholder 5">
            <a:extLst>
              <a:ext uri="{FF2B5EF4-FFF2-40B4-BE49-F238E27FC236}">
                <a16:creationId xmlns:a16="http://schemas.microsoft.com/office/drawing/2014/main" id="{28EE421A-DE97-FF4F-905F-DD673E8C1FB8}"/>
              </a:ext>
            </a:extLst>
          </p:cNvPr>
          <p:cNvSpPr>
            <a:spLocks noGrp="1"/>
          </p:cNvSpPr>
          <p:nvPr>
            <p:ph type="pic" sz="quarter" idx="11"/>
          </p:nvPr>
        </p:nvSpPr>
        <p:spPr>
          <a:xfrm>
            <a:off x="1033633" y="1161929"/>
            <a:ext cx="2495671" cy="2495671"/>
          </a:xfrm>
        </p:spPr>
        <p:txBody>
          <a:bodyPr/>
          <a:lstStyle/>
          <a:p>
            <a:endParaRPr lang="en-US" dirty="0"/>
          </a:p>
        </p:txBody>
      </p:sp>
      <p:sp>
        <p:nvSpPr>
          <p:cNvPr id="10" name="Text Placeholder 3">
            <a:extLst>
              <a:ext uri="{FF2B5EF4-FFF2-40B4-BE49-F238E27FC236}">
                <a16:creationId xmlns:a16="http://schemas.microsoft.com/office/drawing/2014/main" id="{0B90342E-CD7E-6D41-8264-9DB0EE0A15EB}"/>
              </a:ext>
            </a:extLst>
          </p:cNvPr>
          <p:cNvSpPr>
            <a:spLocks noGrp="1"/>
          </p:cNvSpPr>
          <p:nvPr>
            <p:ph type="body" sz="quarter" idx="12" hasCustomPrompt="1"/>
          </p:nvPr>
        </p:nvSpPr>
        <p:spPr>
          <a:xfrm>
            <a:off x="358775" y="3781125"/>
            <a:ext cx="3845389" cy="677863"/>
          </a:xfrm>
        </p:spPr>
        <p:txBody>
          <a:bodyPr/>
          <a:lstStyle>
            <a:lvl1pPr marL="0" indent="0" algn="ctr">
              <a:buNone/>
              <a:defRPr sz="2400" b="0">
                <a:solidFill>
                  <a:schemeClr val="bg1"/>
                </a:solidFill>
              </a:defRPr>
            </a:lvl1pPr>
            <a:lvl2pPr algn="ctr">
              <a:defRPr>
                <a:solidFill>
                  <a:schemeClr val="bg1"/>
                </a:solidFill>
              </a:defRPr>
            </a:lvl2pPr>
          </a:lstStyle>
          <a:p>
            <a:pPr lvl="0"/>
            <a:r>
              <a:rPr lang="en-US" dirty="0"/>
              <a:t>First name Last name</a:t>
            </a:r>
          </a:p>
          <a:p>
            <a:pPr lvl="0"/>
            <a:r>
              <a:rPr lang="en-US" dirty="0"/>
              <a:t>Centre/faculty</a:t>
            </a:r>
          </a:p>
        </p:txBody>
      </p:sp>
      <p:sp>
        <p:nvSpPr>
          <p:cNvPr id="11" name="Picture Placeholder 5">
            <a:extLst>
              <a:ext uri="{FF2B5EF4-FFF2-40B4-BE49-F238E27FC236}">
                <a16:creationId xmlns:a16="http://schemas.microsoft.com/office/drawing/2014/main" id="{FF76A7D6-7A78-6148-A3B4-2609AA4013B6}"/>
              </a:ext>
            </a:extLst>
          </p:cNvPr>
          <p:cNvSpPr>
            <a:spLocks noGrp="1"/>
          </p:cNvSpPr>
          <p:nvPr>
            <p:ph type="pic" sz="quarter" idx="13"/>
          </p:nvPr>
        </p:nvSpPr>
        <p:spPr>
          <a:xfrm>
            <a:off x="5545941" y="1161929"/>
            <a:ext cx="2495671" cy="2495671"/>
          </a:xfrm>
        </p:spPr>
        <p:txBody>
          <a:bodyPr/>
          <a:lstStyle/>
          <a:p>
            <a:endParaRPr lang="en-US" dirty="0"/>
          </a:p>
        </p:txBody>
      </p:sp>
      <p:sp>
        <p:nvSpPr>
          <p:cNvPr id="12" name="Text Placeholder 3">
            <a:extLst>
              <a:ext uri="{FF2B5EF4-FFF2-40B4-BE49-F238E27FC236}">
                <a16:creationId xmlns:a16="http://schemas.microsoft.com/office/drawing/2014/main" id="{26B563FC-7CED-5644-B1AB-671EF000DB31}"/>
              </a:ext>
            </a:extLst>
          </p:cNvPr>
          <p:cNvSpPr>
            <a:spLocks noGrp="1"/>
          </p:cNvSpPr>
          <p:nvPr>
            <p:ph type="body" sz="quarter" idx="14" hasCustomPrompt="1"/>
          </p:nvPr>
        </p:nvSpPr>
        <p:spPr>
          <a:xfrm>
            <a:off x="4802329" y="3781125"/>
            <a:ext cx="3982896" cy="677863"/>
          </a:xfrm>
        </p:spPr>
        <p:txBody>
          <a:bodyPr/>
          <a:lstStyle>
            <a:lvl1pPr marL="0" indent="0" algn="ctr">
              <a:buNone/>
              <a:defRPr sz="2400" b="0">
                <a:solidFill>
                  <a:schemeClr val="bg1"/>
                </a:solidFill>
              </a:defRPr>
            </a:lvl1pPr>
            <a:lvl2pPr algn="ctr">
              <a:defRPr>
                <a:solidFill>
                  <a:schemeClr val="bg1"/>
                </a:solidFill>
              </a:defRPr>
            </a:lvl2pPr>
          </a:lstStyle>
          <a:p>
            <a:pPr lvl="0"/>
            <a:r>
              <a:rPr lang="en-US" dirty="0"/>
              <a:t>First name Last name</a:t>
            </a:r>
          </a:p>
          <a:p>
            <a:pPr lvl="0"/>
            <a:r>
              <a:rPr lang="en-US" dirty="0"/>
              <a:t>Centre/Faculty</a:t>
            </a:r>
          </a:p>
        </p:txBody>
      </p:sp>
    </p:spTree>
    <p:extLst>
      <p:ext uri="{BB962C8B-B14F-4D97-AF65-F5344CB8AC3E}">
        <p14:creationId xmlns:p14="http://schemas.microsoft.com/office/powerpoint/2010/main" val="225037069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peakers x 3">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A469141-C134-5D42-A06F-DA89145EDF43}"/>
              </a:ext>
            </a:extLst>
          </p:cNvPr>
          <p:cNvSpPr/>
          <p:nvPr userDrawn="1"/>
        </p:nvSpPr>
        <p:spPr>
          <a:xfrm>
            <a:off x="0" y="0"/>
            <a:ext cx="9144000" cy="5143500"/>
          </a:xfrm>
          <a:prstGeom prst="rect">
            <a:avLst/>
          </a:prstGeom>
          <a:solidFill>
            <a:srgbClr val="34343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Date Placeholder 3">
            <a:extLst>
              <a:ext uri="{FF2B5EF4-FFF2-40B4-BE49-F238E27FC236}">
                <a16:creationId xmlns:a16="http://schemas.microsoft.com/office/drawing/2014/main" id="{9AE58B7D-184B-584A-BF97-3560578F50E5}"/>
              </a:ext>
            </a:extLst>
          </p:cNvPr>
          <p:cNvSpPr txBox="1">
            <a:spLocks/>
          </p:cNvSpPr>
          <p:nvPr userDrawn="1"/>
        </p:nvSpPr>
        <p:spPr>
          <a:xfrm>
            <a:off x="381000" y="4767263"/>
            <a:ext cx="2133600" cy="274637"/>
          </a:xfrm>
          <a:prstGeom prst="rect">
            <a:avLst/>
          </a:prstGeom>
        </p:spPr>
        <p:txBody>
          <a:bodyPr anchor="ctr"/>
          <a:lstStyle>
            <a:defPPr>
              <a:defRPr lang="en-US"/>
            </a:defPPr>
            <a:lvl1pPr marL="0" algn="l" defTabSz="457200" rtl="0" eaLnBrk="1" latinLnBrk="0" hangingPunct="1">
              <a:defRPr lang="en-US" sz="900" b="0" i="0" u="none" strike="noStrike" kern="1200" baseline="0" smtClean="0">
                <a:solidFill>
                  <a:schemeClr val="tx1"/>
                </a:solidFill>
                <a:latin typeface="Tw Cen MT"/>
                <a:ea typeface="+mn-ea"/>
                <a:cs typeface="Tw Cen M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dirty="0">
                <a:solidFill>
                  <a:schemeClr val="bg1"/>
                </a:solidFill>
                <a:latin typeface="Arial" panose="020B0604020202020204" pitchFamily="34" charset="0"/>
                <a:cs typeface="Arial" panose="020B0604020202020204" pitchFamily="34" charset="0"/>
              </a:rPr>
              <a:t>The University of Sydney</a:t>
            </a:r>
          </a:p>
        </p:txBody>
      </p:sp>
      <p:sp>
        <p:nvSpPr>
          <p:cNvPr id="9" name="Slide Number Placeholder 5">
            <a:extLst>
              <a:ext uri="{FF2B5EF4-FFF2-40B4-BE49-F238E27FC236}">
                <a16:creationId xmlns:a16="http://schemas.microsoft.com/office/drawing/2014/main" id="{817C0F2C-0369-A948-8D15-BB7548B8A4EE}"/>
              </a:ext>
            </a:extLst>
          </p:cNvPr>
          <p:cNvSpPr txBox="1">
            <a:spLocks/>
          </p:cNvSpPr>
          <p:nvPr userDrawn="1"/>
        </p:nvSpPr>
        <p:spPr>
          <a:xfrm>
            <a:off x="6629400" y="4767263"/>
            <a:ext cx="2133600" cy="274637"/>
          </a:xfrm>
          <a:prstGeom prst="rect">
            <a:avLst/>
          </a:prstGeom>
        </p:spPr>
        <p:txBody>
          <a:bodyPr anchor="ctr"/>
          <a:lstStyle>
            <a:defPPr>
              <a:defRPr lang="en-US"/>
            </a:defPPr>
            <a:lvl1pPr marL="0" algn="r" defTabSz="457200" rtl="0" eaLnBrk="1" latinLnBrk="0" hangingPunct="1">
              <a:defRPr sz="900" kern="1200">
                <a:solidFill>
                  <a:schemeClr val="tx1"/>
                </a:solidFill>
                <a:latin typeface="Tw Cen MT"/>
                <a:ea typeface="+mn-ea"/>
                <a:cs typeface="Tw Cen M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lang="en-US" dirty="0">
                <a:solidFill>
                  <a:schemeClr val="bg1"/>
                </a:solidFill>
                <a:latin typeface="Arial" panose="020B0604020202020204" pitchFamily="34" charset="0"/>
                <a:cs typeface="Arial" panose="020B0604020202020204" pitchFamily="34" charset="0"/>
              </a:rPr>
              <a:t>Page </a:t>
            </a:r>
            <a:fld id="{17B45C2B-5911-204A-99D5-05E77B133151}" type="slidenum">
              <a:rPr lang="en-US" smtClean="0">
                <a:solidFill>
                  <a:schemeClr val="bg1"/>
                </a:solidFill>
                <a:latin typeface="Arial" panose="020B0604020202020204" pitchFamily="34" charset="0"/>
                <a:cs typeface="Arial" panose="020B0604020202020204" pitchFamily="34" charset="0"/>
              </a:rPr>
              <a:pPr fontAlgn="auto">
                <a:spcBef>
                  <a:spcPts val="0"/>
                </a:spcBef>
                <a:spcAft>
                  <a:spcPts val="0"/>
                </a:spcAft>
                <a:defRPr/>
              </a:pPr>
              <a:t>‹#›</a:t>
            </a:fld>
            <a:endParaRPr lang="en-US" dirty="0">
              <a:solidFill>
                <a:schemeClr val="bg1"/>
              </a:solidFill>
              <a:latin typeface="Arial" panose="020B0604020202020204" pitchFamily="34" charset="0"/>
              <a:cs typeface="Arial" panose="020B0604020202020204" pitchFamily="34" charset="0"/>
            </a:endParaRPr>
          </a:p>
        </p:txBody>
      </p:sp>
      <p:sp>
        <p:nvSpPr>
          <p:cNvPr id="4" name="Text Placeholder 3">
            <a:extLst>
              <a:ext uri="{FF2B5EF4-FFF2-40B4-BE49-F238E27FC236}">
                <a16:creationId xmlns:a16="http://schemas.microsoft.com/office/drawing/2014/main" id="{E35F79E3-91A0-9F4E-AB82-97A90F71A1CB}"/>
              </a:ext>
            </a:extLst>
          </p:cNvPr>
          <p:cNvSpPr>
            <a:spLocks noGrp="1"/>
          </p:cNvSpPr>
          <p:nvPr>
            <p:ph type="body" sz="quarter" idx="10" hasCustomPrompt="1"/>
          </p:nvPr>
        </p:nvSpPr>
        <p:spPr>
          <a:xfrm>
            <a:off x="0" y="376238"/>
            <a:ext cx="9144000" cy="436394"/>
          </a:xfrm>
        </p:spPr>
        <p:txBody>
          <a:bodyPr/>
          <a:lstStyle>
            <a:lvl1pPr marL="0" indent="0" algn="ctr">
              <a:buNone/>
              <a:defRPr sz="3000">
                <a:solidFill>
                  <a:schemeClr val="bg1"/>
                </a:solidFill>
              </a:defRPr>
            </a:lvl1pPr>
            <a:lvl2pPr algn="ctr">
              <a:defRPr>
                <a:solidFill>
                  <a:schemeClr val="bg1"/>
                </a:solidFill>
              </a:defRPr>
            </a:lvl2pPr>
          </a:lstStyle>
          <a:p>
            <a:pPr lvl="0"/>
            <a:r>
              <a:rPr lang="en-US" dirty="0"/>
              <a:t>Insert heading</a:t>
            </a:r>
          </a:p>
        </p:txBody>
      </p:sp>
      <p:sp>
        <p:nvSpPr>
          <p:cNvPr id="6" name="Picture Placeholder 5">
            <a:extLst>
              <a:ext uri="{FF2B5EF4-FFF2-40B4-BE49-F238E27FC236}">
                <a16:creationId xmlns:a16="http://schemas.microsoft.com/office/drawing/2014/main" id="{28EE421A-DE97-FF4F-905F-DD673E8C1FB8}"/>
              </a:ext>
            </a:extLst>
          </p:cNvPr>
          <p:cNvSpPr>
            <a:spLocks noGrp="1"/>
          </p:cNvSpPr>
          <p:nvPr>
            <p:ph type="pic" sz="quarter" idx="11"/>
          </p:nvPr>
        </p:nvSpPr>
        <p:spPr>
          <a:xfrm>
            <a:off x="358775" y="971974"/>
            <a:ext cx="2495671" cy="2495671"/>
          </a:xfrm>
        </p:spPr>
        <p:txBody>
          <a:bodyPr/>
          <a:lstStyle/>
          <a:p>
            <a:endParaRPr lang="en-US" dirty="0"/>
          </a:p>
        </p:txBody>
      </p:sp>
      <p:sp>
        <p:nvSpPr>
          <p:cNvPr id="10" name="Text Placeholder 3">
            <a:extLst>
              <a:ext uri="{FF2B5EF4-FFF2-40B4-BE49-F238E27FC236}">
                <a16:creationId xmlns:a16="http://schemas.microsoft.com/office/drawing/2014/main" id="{0B90342E-CD7E-6D41-8264-9DB0EE0A15EB}"/>
              </a:ext>
            </a:extLst>
          </p:cNvPr>
          <p:cNvSpPr>
            <a:spLocks noGrp="1"/>
          </p:cNvSpPr>
          <p:nvPr>
            <p:ph type="body" sz="quarter" idx="12" hasCustomPrompt="1"/>
          </p:nvPr>
        </p:nvSpPr>
        <p:spPr>
          <a:xfrm>
            <a:off x="358775" y="3621783"/>
            <a:ext cx="2495671" cy="1145480"/>
          </a:xfrm>
        </p:spPr>
        <p:txBody>
          <a:bodyPr/>
          <a:lstStyle>
            <a:lvl1pPr marL="0" indent="0" algn="ctr">
              <a:buNone/>
              <a:defRPr sz="2400" b="0">
                <a:solidFill>
                  <a:schemeClr val="bg1"/>
                </a:solidFill>
              </a:defRPr>
            </a:lvl1pPr>
            <a:lvl2pPr algn="ctr">
              <a:defRPr>
                <a:solidFill>
                  <a:schemeClr val="bg1"/>
                </a:solidFill>
              </a:defRPr>
            </a:lvl2pPr>
          </a:lstStyle>
          <a:p>
            <a:pPr lvl="0"/>
            <a:r>
              <a:rPr lang="en-US" dirty="0"/>
              <a:t>First name </a:t>
            </a:r>
            <a:br>
              <a:rPr lang="en-US" dirty="0"/>
            </a:br>
            <a:r>
              <a:rPr lang="en-US" dirty="0"/>
              <a:t>Last name</a:t>
            </a:r>
          </a:p>
          <a:p>
            <a:pPr lvl="0"/>
            <a:r>
              <a:rPr lang="en-US" dirty="0"/>
              <a:t>Centre/Faculty</a:t>
            </a:r>
          </a:p>
        </p:txBody>
      </p:sp>
      <p:sp>
        <p:nvSpPr>
          <p:cNvPr id="11" name="Picture Placeholder 5">
            <a:extLst>
              <a:ext uri="{FF2B5EF4-FFF2-40B4-BE49-F238E27FC236}">
                <a16:creationId xmlns:a16="http://schemas.microsoft.com/office/drawing/2014/main" id="{FF76A7D6-7A78-6148-A3B4-2609AA4013B6}"/>
              </a:ext>
            </a:extLst>
          </p:cNvPr>
          <p:cNvSpPr>
            <a:spLocks noGrp="1"/>
          </p:cNvSpPr>
          <p:nvPr>
            <p:ph type="pic" sz="quarter" idx="13"/>
          </p:nvPr>
        </p:nvSpPr>
        <p:spPr>
          <a:xfrm>
            <a:off x="6289554" y="1002587"/>
            <a:ext cx="2495671" cy="2495671"/>
          </a:xfrm>
        </p:spPr>
        <p:txBody>
          <a:bodyPr/>
          <a:lstStyle/>
          <a:p>
            <a:endParaRPr lang="en-US" dirty="0"/>
          </a:p>
        </p:txBody>
      </p:sp>
      <p:sp>
        <p:nvSpPr>
          <p:cNvPr id="12" name="Text Placeholder 3">
            <a:extLst>
              <a:ext uri="{FF2B5EF4-FFF2-40B4-BE49-F238E27FC236}">
                <a16:creationId xmlns:a16="http://schemas.microsoft.com/office/drawing/2014/main" id="{26B563FC-7CED-5644-B1AB-671EF000DB31}"/>
              </a:ext>
            </a:extLst>
          </p:cNvPr>
          <p:cNvSpPr>
            <a:spLocks noGrp="1"/>
          </p:cNvSpPr>
          <p:nvPr>
            <p:ph type="body" sz="quarter" idx="14" hasCustomPrompt="1"/>
          </p:nvPr>
        </p:nvSpPr>
        <p:spPr>
          <a:xfrm>
            <a:off x="6289554" y="3621783"/>
            <a:ext cx="2495671" cy="986137"/>
          </a:xfrm>
        </p:spPr>
        <p:txBody>
          <a:bodyPr/>
          <a:lstStyle>
            <a:lvl1pPr marL="0" indent="0" algn="ctr">
              <a:buNone/>
              <a:defRPr sz="2400" b="0">
                <a:solidFill>
                  <a:schemeClr val="bg1"/>
                </a:solidFill>
              </a:defRPr>
            </a:lvl1pPr>
            <a:lvl2pPr algn="ctr">
              <a:defRPr>
                <a:solidFill>
                  <a:schemeClr val="bg1"/>
                </a:solidFill>
              </a:defRPr>
            </a:lvl2pPr>
          </a:lstStyle>
          <a:p>
            <a:pPr lvl="0"/>
            <a:r>
              <a:rPr lang="en-US" dirty="0"/>
              <a:t>First name </a:t>
            </a:r>
            <a:br>
              <a:rPr lang="en-US" dirty="0"/>
            </a:br>
            <a:r>
              <a:rPr lang="en-US" dirty="0"/>
              <a:t>Last name</a:t>
            </a:r>
          </a:p>
          <a:p>
            <a:pPr lvl="0"/>
            <a:r>
              <a:rPr lang="en-US" dirty="0"/>
              <a:t>Centre/Faculty</a:t>
            </a:r>
          </a:p>
        </p:txBody>
      </p:sp>
      <p:sp>
        <p:nvSpPr>
          <p:cNvPr id="13" name="Picture Placeholder 5">
            <a:extLst>
              <a:ext uri="{FF2B5EF4-FFF2-40B4-BE49-F238E27FC236}">
                <a16:creationId xmlns:a16="http://schemas.microsoft.com/office/drawing/2014/main" id="{2506C0EA-2FDF-4D40-AC77-BA8E081330C4}"/>
              </a:ext>
            </a:extLst>
          </p:cNvPr>
          <p:cNvSpPr>
            <a:spLocks noGrp="1"/>
          </p:cNvSpPr>
          <p:nvPr>
            <p:ph type="pic" sz="quarter" idx="15"/>
          </p:nvPr>
        </p:nvSpPr>
        <p:spPr>
          <a:xfrm>
            <a:off x="3324164" y="1002587"/>
            <a:ext cx="2495671" cy="2495671"/>
          </a:xfrm>
        </p:spPr>
        <p:txBody>
          <a:bodyPr/>
          <a:lstStyle/>
          <a:p>
            <a:endParaRPr lang="en-US" dirty="0"/>
          </a:p>
        </p:txBody>
      </p:sp>
      <p:sp>
        <p:nvSpPr>
          <p:cNvPr id="14" name="Text Placeholder 3">
            <a:extLst>
              <a:ext uri="{FF2B5EF4-FFF2-40B4-BE49-F238E27FC236}">
                <a16:creationId xmlns:a16="http://schemas.microsoft.com/office/drawing/2014/main" id="{034C32E3-245A-FC48-84D8-5DCFDE22B5C1}"/>
              </a:ext>
            </a:extLst>
          </p:cNvPr>
          <p:cNvSpPr>
            <a:spLocks noGrp="1"/>
          </p:cNvSpPr>
          <p:nvPr>
            <p:ph type="body" sz="quarter" idx="16" hasCustomPrompt="1"/>
          </p:nvPr>
        </p:nvSpPr>
        <p:spPr>
          <a:xfrm>
            <a:off x="3324164" y="3621783"/>
            <a:ext cx="2495671" cy="986137"/>
          </a:xfrm>
        </p:spPr>
        <p:txBody>
          <a:bodyPr/>
          <a:lstStyle>
            <a:lvl1pPr marL="0" indent="0" algn="ctr">
              <a:buNone/>
              <a:defRPr sz="2400" b="0">
                <a:solidFill>
                  <a:schemeClr val="bg1"/>
                </a:solidFill>
              </a:defRPr>
            </a:lvl1pPr>
            <a:lvl2pPr algn="ctr">
              <a:defRPr>
                <a:solidFill>
                  <a:schemeClr val="bg1"/>
                </a:solidFill>
              </a:defRPr>
            </a:lvl2pPr>
          </a:lstStyle>
          <a:p>
            <a:pPr lvl="0"/>
            <a:r>
              <a:rPr lang="en-US" dirty="0"/>
              <a:t>First name </a:t>
            </a:r>
            <a:br>
              <a:rPr lang="en-US" dirty="0"/>
            </a:br>
            <a:r>
              <a:rPr lang="en-US" dirty="0"/>
              <a:t>Last name</a:t>
            </a:r>
          </a:p>
          <a:p>
            <a:pPr lvl="0"/>
            <a:r>
              <a:rPr lang="en-US" dirty="0"/>
              <a:t>Centre/Faculty</a:t>
            </a:r>
          </a:p>
        </p:txBody>
      </p:sp>
    </p:spTree>
    <p:extLst>
      <p:ext uri="{BB962C8B-B14F-4D97-AF65-F5344CB8AC3E}">
        <p14:creationId xmlns:p14="http://schemas.microsoft.com/office/powerpoint/2010/main" val="314535849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peakers x 4">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A469141-C134-5D42-A06F-DA89145EDF43}"/>
              </a:ext>
            </a:extLst>
          </p:cNvPr>
          <p:cNvSpPr/>
          <p:nvPr userDrawn="1"/>
        </p:nvSpPr>
        <p:spPr>
          <a:xfrm>
            <a:off x="0" y="0"/>
            <a:ext cx="9144000" cy="5143500"/>
          </a:xfrm>
          <a:prstGeom prst="rect">
            <a:avLst/>
          </a:prstGeom>
          <a:solidFill>
            <a:srgbClr val="34343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Date Placeholder 3">
            <a:extLst>
              <a:ext uri="{FF2B5EF4-FFF2-40B4-BE49-F238E27FC236}">
                <a16:creationId xmlns:a16="http://schemas.microsoft.com/office/drawing/2014/main" id="{9AE58B7D-184B-584A-BF97-3560578F50E5}"/>
              </a:ext>
            </a:extLst>
          </p:cNvPr>
          <p:cNvSpPr txBox="1">
            <a:spLocks/>
          </p:cNvSpPr>
          <p:nvPr userDrawn="1"/>
        </p:nvSpPr>
        <p:spPr>
          <a:xfrm>
            <a:off x="381000" y="4767263"/>
            <a:ext cx="2133600" cy="274637"/>
          </a:xfrm>
          <a:prstGeom prst="rect">
            <a:avLst/>
          </a:prstGeom>
        </p:spPr>
        <p:txBody>
          <a:bodyPr anchor="ctr"/>
          <a:lstStyle>
            <a:defPPr>
              <a:defRPr lang="en-US"/>
            </a:defPPr>
            <a:lvl1pPr marL="0" algn="l" defTabSz="457200" rtl="0" eaLnBrk="1" latinLnBrk="0" hangingPunct="1">
              <a:defRPr lang="en-US" sz="900" b="0" i="0" u="none" strike="noStrike" kern="1200" baseline="0" smtClean="0">
                <a:solidFill>
                  <a:schemeClr val="tx1"/>
                </a:solidFill>
                <a:latin typeface="Tw Cen MT"/>
                <a:ea typeface="+mn-ea"/>
                <a:cs typeface="Tw Cen M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dirty="0">
                <a:solidFill>
                  <a:schemeClr val="bg1"/>
                </a:solidFill>
                <a:latin typeface="Arial" panose="020B0604020202020204" pitchFamily="34" charset="0"/>
                <a:cs typeface="Arial" panose="020B0604020202020204" pitchFamily="34" charset="0"/>
              </a:rPr>
              <a:t>The University of Sydney</a:t>
            </a:r>
          </a:p>
        </p:txBody>
      </p:sp>
      <p:sp>
        <p:nvSpPr>
          <p:cNvPr id="9" name="Slide Number Placeholder 5">
            <a:extLst>
              <a:ext uri="{FF2B5EF4-FFF2-40B4-BE49-F238E27FC236}">
                <a16:creationId xmlns:a16="http://schemas.microsoft.com/office/drawing/2014/main" id="{817C0F2C-0369-A948-8D15-BB7548B8A4EE}"/>
              </a:ext>
            </a:extLst>
          </p:cNvPr>
          <p:cNvSpPr txBox="1">
            <a:spLocks/>
          </p:cNvSpPr>
          <p:nvPr userDrawn="1"/>
        </p:nvSpPr>
        <p:spPr>
          <a:xfrm>
            <a:off x="6629400" y="4767263"/>
            <a:ext cx="2133600" cy="274637"/>
          </a:xfrm>
          <a:prstGeom prst="rect">
            <a:avLst/>
          </a:prstGeom>
        </p:spPr>
        <p:txBody>
          <a:bodyPr anchor="ctr"/>
          <a:lstStyle>
            <a:defPPr>
              <a:defRPr lang="en-US"/>
            </a:defPPr>
            <a:lvl1pPr marL="0" algn="r" defTabSz="457200" rtl="0" eaLnBrk="1" latinLnBrk="0" hangingPunct="1">
              <a:defRPr sz="900" kern="1200">
                <a:solidFill>
                  <a:schemeClr val="tx1"/>
                </a:solidFill>
                <a:latin typeface="Tw Cen MT"/>
                <a:ea typeface="+mn-ea"/>
                <a:cs typeface="Tw Cen M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lang="en-US" dirty="0">
                <a:solidFill>
                  <a:schemeClr val="bg1"/>
                </a:solidFill>
                <a:latin typeface="Arial" panose="020B0604020202020204" pitchFamily="34" charset="0"/>
                <a:cs typeface="Arial" panose="020B0604020202020204" pitchFamily="34" charset="0"/>
              </a:rPr>
              <a:t>Page </a:t>
            </a:r>
            <a:fld id="{17B45C2B-5911-204A-99D5-05E77B133151}" type="slidenum">
              <a:rPr lang="en-US" smtClean="0">
                <a:solidFill>
                  <a:schemeClr val="bg1"/>
                </a:solidFill>
                <a:latin typeface="Arial" panose="020B0604020202020204" pitchFamily="34" charset="0"/>
                <a:cs typeface="Arial" panose="020B0604020202020204" pitchFamily="34" charset="0"/>
              </a:rPr>
              <a:pPr fontAlgn="auto">
                <a:spcBef>
                  <a:spcPts val="0"/>
                </a:spcBef>
                <a:spcAft>
                  <a:spcPts val="0"/>
                </a:spcAft>
                <a:defRPr/>
              </a:pPr>
              <a:t>‹#›</a:t>
            </a:fld>
            <a:endParaRPr lang="en-US" dirty="0">
              <a:solidFill>
                <a:schemeClr val="bg1"/>
              </a:solidFill>
              <a:latin typeface="Arial" panose="020B0604020202020204" pitchFamily="34" charset="0"/>
              <a:cs typeface="Arial" panose="020B0604020202020204" pitchFamily="34" charset="0"/>
            </a:endParaRPr>
          </a:p>
        </p:txBody>
      </p:sp>
      <p:sp>
        <p:nvSpPr>
          <p:cNvPr id="4" name="Text Placeholder 3">
            <a:extLst>
              <a:ext uri="{FF2B5EF4-FFF2-40B4-BE49-F238E27FC236}">
                <a16:creationId xmlns:a16="http://schemas.microsoft.com/office/drawing/2014/main" id="{E35F79E3-91A0-9F4E-AB82-97A90F71A1CB}"/>
              </a:ext>
            </a:extLst>
          </p:cNvPr>
          <p:cNvSpPr>
            <a:spLocks noGrp="1"/>
          </p:cNvSpPr>
          <p:nvPr>
            <p:ph type="body" sz="quarter" idx="10" hasCustomPrompt="1"/>
          </p:nvPr>
        </p:nvSpPr>
        <p:spPr>
          <a:xfrm>
            <a:off x="0" y="386451"/>
            <a:ext cx="9144000" cy="959512"/>
          </a:xfrm>
        </p:spPr>
        <p:txBody>
          <a:bodyPr/>
          <a:lstStyle>
            <a:lvl1pPr marL="0" indent="0" algn="ctr">
              <a:buNone/>
              <a:defRPr sz="3000">
                <a:solidFill>
                  <a:schemeClr val="bg1"/>
                </a:solidFill>
              </a:defRPr>
            </a:lvl1pPr>
            <a:lvl2pPr algn="ctr">
              <a:defRPr>
                <a:solidFill>
                  <a:schemeClr val="bg1"/>
                </a:solidFill>
              </a:defRPr>
            </a:lvl2pPr>
          </a:lstStyle>
          <a:p>
            <a:pPr lvl="0"/>
            <a:r>
              <a:rPr lang="en-US" dirty="0"/>
              <a:t>Insert heading</a:t>
            </a:r>
          </a:p>
        </p:txBody>
      </p:sp>
      <p:sp>
        <p:nvSpPr>
          <p:cNvPr id="13" name="Picture Placeholder 5">
            <a:extLst>
              <a:ext uri="{FF2B5EF4-FFF2-40B4-BE49-F238E27FC236}">
                <a16:creationId xmlns:a16="http://schemas.microsoft.com/office/drawing/2014/main" id="{2506C0EA-2FDF-4D40-AC77-BA8E081330C4}"/>
              </a:ext>
            </a:extLst>
          </p:cNvPr>
          <p:cNvSpPr>
            <a:spLocks noGrp="1"/>
          </p:cNvSpPr>
          <p:nvPr>
            <p:ph type="pic" sz="quarter" idx="15"/>
          </p:nvPr>
        </p:nvSpPr>
        <p:spPr>
          <a:xfrm>
            <a:off x="2560594" y="1601768"/>
            <a:ext cx="1806148" cy="1607648"/>
          </a:xfrm>
        </p:spPr>
        <p:txBody>
          <a:bodyPr/>
          <a:lstStyle/>
          <a:p>
            <a:endParaRPr lang="en-US" dirty="0"/>
          </a:p>
        </p:txBody>
      </p:sp>
      <p:sp>
        <p:nvSpPr>
          <p:cNvPr id="14" name="Text Placeholder 3">
            <a:extLst>
              <a:ext uri="{FF2B5EF4-FFF2-40B4-BE49-F238E27FC236}">
                <a16:creationId xmlns:a16="http://schemas.microsoft.com/office/drawing/2014/main" id="{034C32E3-245A-FC48-84D8-5DCFDE22B5C1}"/>
              </a:ext>
            </a:extLst>
          </p:cNvPr>
          <p:cNvSpPr>
            <a:spLocks noGrp="1"/>
          </p:cNvSpPr>
          <p:nvPr>
            <p:ph type="body" sz="quarter" idx="16" hasCustomPrompt="1"/>
          </p:nvPr>
        </p:nvSpPr>
        <p:spPr>
          <a:xfrm>
            <a:off x="2560594" y="3209850"/>
            <a:ext cx="1806148" cy="1547198"/>
          </a:xfrm>
        </p:spPr>
        <p:txBody>
          <a:bodyPr/>
          <a:lstStyle>
            <a:lvl1pPr marL="0" indent="0" algn="ctr">
              <a:buNone/>
              <a:defRPr sz="2400" b="0">
                <a:solidFill>
                  <a:schemeClr val="bg1"/>
                </a:solidFill>
              </a:defRPr>
            </a:lvl1pPr>
            <a:lvl2pPr algn="ctr">
              <a:defRPr>
                <a:solidFill>
                  <a:schemeClr val="bg1"/>
                </a:solidFill>
              </a:defRPr>
            </a:lvl2pPr>
          </a:lstStyle>
          <a:p>
            <a:pPr lvl="0"/>
            <a:r>
              <a:rPr lang="en-US" dirty="0"/>
              <a:t>First name Last name</a:t>
            </a:r>
          </a:p>
          <a:p>
            <a:pPr lvl="0"/>
            <a:r>
              <a:rPr lang="en-US" dirty="0"/>
              <a:t>Centre/</a:t>
            </a:r>
            <a:br>
              <a:rPr lang="en-US" dirty="0"/>
            </a:br>
            <a:r>
              <a:rPr lang="en-US" dirty="0"/>
              <a:t>Faculty</a:t>
            </a:r>
          </a:p>
        </p:txBody>
      </p:sp>
      <p:sp>
        <p:nvSpPr>
          <p:cNvPr id="11" name="Picture Placeholder 5">
            <a:extLst>
              <a:ext uri="{FF2B5EF4-FFF2-40B4-BE49-F238E27FC236}">
                <a16:creationId xmlns:a16="http://schemas.microsoft.com/office/drawing/2014/main" id="{DCB3E40F-3920-4543-AE7E-C77EDAC4490D}"/>
              </a:ext>
            </a:extLst>
          </p:cNvPr>
          <p:cNvSpPr>
            <a:spLocks noGrp="1"/>
          </p:cNvSpPr>
          <p:nvPr>
            <p:ph type="pic" sz="quarter" idx="17"/>
          </p:nvPr>
        </p:nvSpPr>
        <p:spPr>
          <a:xfrm>
            <a:off x="357325" y="1601768"/>
            <a:ext cx="1806148" cy="1607648"/>
          </a:xfrm>
        </p:spPr>
        <p:txBody>
          <a:bodyPr/>
          <a:lstStyle/>
          <a:p>
            <a:endParaRPr lang="en-US" dirty="0"/>
          </a:p>
        </p:txBody>
      </p:sp>
      <p:sp>
        <p:nvSpPr>
          <p:cNvPr id="15" name="Text Placeholder 3">
            <a:extLst>
              <a:ext uri="{FF2B5EF4-FFF2-40B4-BE49-F238E27FC236}">
                <a16:creationId xmlns:a16="http://schemas.microsoft.com/office/drawing/2014/main" id="{67C82213-A84D-FE49-A3A4-73D878537573}"/>
              </a:ext>
            </a:extLst>
          </p:cNvPr>
          <p:cNvSpPr>
            <a:spLocks noGrp="1"/>
          </p:cNvSpPr>
          <p:nvPr>
            <p:ph type="body" sz="quarter" idx="18" hasCustomPrompt="1"/>
          </p:nvPr>
        </p:nvSpPr>
        <p:spPr>
          <a:xfrm>
            <a:off x="357326" y="3209849"/>
            <a:ext cx="1806148" cy="1547199"/>
          </a:xfrm>
        </p:spPr>
        <p:txBody>
          <a:bodyPr/>
          <a:lstStyle>
            <a:lvl1pPr marL="0" indent="0" algn="ctr">
              <a:buNone/>
              <a:defRPr sz="2400" b="0">
                <a:solidFill>
                  <a:schemeClr val="bg1"/>
                </a:solidFill>
              </a:defRPr>
            </a:lvl1pPr>
            <a:lvl2pPr algn="ctr">
              <a:defRPr>
                <a:solidFill>
                  <a:schemeClr val="bg1"/>
                </a:solidFill>
              </a:defRPr>
            </a:lvl2pPr>
          </a:lstStyle>
          <a:p>
            <a:pPr lvl="0"/>
            <a:r>
              <a:rPr lang="en-US" dirty="0"/>
              <a:t>First name Last name</a:t>
            </a:r>
          </a:p>
          <a:p>
            <a:pPr lvl="0"/>
            <a:r>
              <a:rPr lang="en-US" dirty="0"/>
              <a:t>Centre/</a:t>
            </a:r>
            <a:br>
              <a:rPr lang="en-US" dirty="0"/>
            </a:br>
            <a:r>
              <a:rPr lang="en-US" dirty="0"/>
              <a:t>Faculty</a:t>
            </a:r>
          </a:p>
        </p:txBody>
      </p:sp>
      <p:sp>
        <p:nvSpPr>
          <p:cNvPr id="16" name="Picture Placeholder 5">
            <a:extLst>
              <a:ext uri="{FF2B5EF4-FFF2-40B4-BE49-F238E27FC236}">
                <a16:creationId xmlns:a16="http://schemas.microsoft.com/office/drawing/2014/main" id="{F19FE3A2-4A04-5E47-9CCD-A71A405F33FB}"/>
              </a:ext>
            </a:extLst>
          </p:cNvPr>
          <p:cNvSpPr>
            <a:spLocks noGrp="1"/>
          </p:cNvSpPr>
          <p:nvPr>
            <p:ph type="pic" sz="quarter" idx="19"/>
          </p:nvPr>
        </p:nvSpPr>
        <p:spPr>
          <a:xfrm>
            <a:off x="6976641" y="1601768"/>
            <a:ext cx="1806148" cy="1607648"/>
          </a:xfrm>
        </p:spPr>
        <p:txBody>
          <a:bodyPr/>
          <a:lstStyle/>
          <a:p>
            <a:endParaRPr lang="en-US" dirty="0"/>
          </a:p>
        </p:txBody>
      </p:sp>
      <p:sp>
        <p:nvSpPr>
          <p:cNvPr id="17" name="Text Placeholder 3">
            <a:extLst>
              <a:ext uri="{FF2B5EF4-FFF2-40B4-BE49-F238E27FC236}">
                <a16:creationId xmlns:a16="http://schemas.microsoft.com/office/drawing/2014/main" id="{3E901A77-F200-4144-A100-F71A9941EA8E}"/>
              </a:ext>
            </a:extLst>
          </p:cNvPr>
          <p:cNvSpPr>
            <a:spLocks noGrp="1"/>
          </p:cNvSpPr>
          <p:nvPr>
            <p:ph type="body" sz="quarter" idx="20" hasCustomPrompt="1"/>
          </p:nvPr>
        </p:nvSpPr>
        <p:spPr>
          <a:xfrm>
            <a:off x="6976642" y="3209850"/>
            <a:ext cx="1806148" cy="1546764"/>
          </a:xfrm>
        </p:spPr>
        <p:txBody>
          <a:bodyPr/>
          <a:lstStyle>
            <a:lvl1pPr marL="0" indent="0" algn="ctr">
              <a:buNone/>
              <a:defRPr sz="2400" b="0">
                <a:solidFill>
                  <a:schemeClr val="bg1"/>
                </a:solidFill>
              </a:defRPr>
            </a:lvl1pPr>
            <a:lvl2pPr algn="ctr">
              <a:defRPr>
                <a:solidFill>
                  <a:schemeClr val="bg1"/>
                </a:solidFill>
              </a:defRPr>
            </a:lvl2pPr>
          </a:lstStyle>
          <a:p>
            <a:pPr lvl="0"/>
            <a:r>
              <a:rPr lang="en-US" dirty="0"/>
              <a:t>First name last name</a:t>
            </a:r>
          </a:p>
          <a:p>
            <a:pPr lvl="0"/>
            <a:r>
              <a:rPr lang="en-US" dirty="0"/>
              <a:t>Centre/</a:t>
            </a:r>
            <a:br>
              <a:rPr lang="en-US" dirty="0"/>
            </a:br>
            <a:r>
              <a:rPr lang="en-US" dirty="0"/>
              <a:t>Faculty</a:t>
            </a:r>
          </a:p>
        </p:txBody>
      </p:sp>
      <p:sp>
        <p:nvSpPr>
          <p:cNvPr id="18" name="Picture Placeholder 5">
            <a:extLst>
              <a:ext uri="{FF2B5EF4-FFF2-40B4-BE49-F238E27FC236}">
                <a16:creationId xmlns:a16="http://schemas.microsoft.com/office/drawing/2014/main" id="{FBA3109C-AEDA-AA45-9388-5853EF8E2141}"/>
              </a:ext>
            </a:extLst>
          </p:cNvPr>
          <p:cNvSpPr>
            <a:spLocks noGrp="1"/>
          </p:cNvSpPr>
          <p:nvPr>
            <p:ph type="pic" sz="quarter" idx="21"/>
          </p:nvPr>
        </p:nvSpPr>
        <p:spPr>
          <a:xfrm>
            <a:off x="4763863" y="1601768"/>
            <a:ext cx="1806148" cy="1607648"/>
          </a:xfrm>
        </p:spPr>
        <p:txBody>
          <a:bodyPr/>
          <a:lstStyle/>
          <a:p>
            <a:endParaRPr lang="en-US" dirty="0"/>
          </a:p>
        </p:txBody>
      </p:sp>
      <p:sp>
        <p:nvSpPr>
          <p:cNvPr id="19" name="Text Placeholder 3">
            <a:extLst>
              <a:ext uri="{FF2B5EF4-FFF2-40B4-BE49-F238E27FC236}">
                <a16:creationId xmlns:a16="http://schemas.microsoft.com/office/drawing/2014/main" id="{249FBFF4-4197-8B4A-B6DC-5CC4FD27A3E7}"/>
              </a:ext>
            </a:extLst>
          </p:cNvPr>
          <p:cNvSpPr>
            <a:spLocks noGrp="1"/>
          </p:cNvSpPr>
          <p:nvPr>
            <p:ph type="body" sz="quarter" idx="22" hasCustomPrompt="1"/>
          </p:nvPr>
        </p:nvSpPr>
        <p:spPr>
          <a:xfrm>
            <a:off x="4750662" y="3209416"/>
            <a:ext cx="1806148" cy="1547198"/>
          </a:xfrm>
        </p:spPr>
        <p:txBody>
          <a:bodyPr/>
          <a:lstStyle>
            <a:lvl1pPr marL="0" indent="0" algn="ctr">
              <a:buNone/>
              <a:defRPr sz="2400" b="0">
                <a:solidFill>
                  <a:schemeClr val="bg1"/>
                </a:solidFill>
              </a:defRPr>
            </a:lvl1pPr>
            <a:lvl2pPr algn="ctr">
              <a:defRPr>
                <a:solidFill>
                  <a:schemeClr val="bg1"/>
                </a:solidFill>
              </a:defRPr>
            </a:lvl2pPr>
          </a:lstStyle>
          <a:p>
            <a:pPr lvl="0"/>
            <a:r>
              <a:rPr lang="en-US" dirty="0"/>
              <a:t>First name last name</a:t>
            </a:r>
          </a:p>
          <a:p>
            <a:pPr lvl="0"/>
            <a:r>
              <a:rPr lang="en-US" dirty="0"/>
              <a:t>Centre/</a:t>
            </a:r>
            <a:br>
              <a:rPr lang="en-US" dirty="0"/>
            </a:br>
            <a:r>
              <a:rPr lang="en-US" dirty="0"/>
              <a:t>Faculty</a:t>
            </a:r>
          </a:p>
        </p:txBody>
      </p:sp>
    </p:spTree>
    <p:extLst>
      <p:ext uri="{BB962C8B-B14F-4D97-AF65-F5344CB8AC3E}">
        <p14:creationId xmlns:p14="http://schemas.microsoft.com/office/powerpoint/2010/main" val="368115903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resentation guidelines">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F3E1B39-8151-1541-B682-FD997A95D6AE}"/>
              </a:ext>
            </a:extLst>
          </p:cNvPr>
          <p:cNvSpPr>
            <a:spLocks noGrp="1"/>
          </p:cNvSpPr>
          <p:nvPr>
            <p:ph type="body" sz="quarter" idx="10"/>
          </p:nvPr>
        </p:nvSpPr>
        <p:spPr>
          <a:xfrm>
            <a:off x="358775" y="376238"/>
            <a:ext cx="8426450" cy="4391025"/>
          </a:xfrm>
        </p:spPr>
        <p:txBody>
          <a:bodyPr/>
          <a:lstStyle>
            <a:lvl1pPr>
              <a:defRPr sz="2400">
                <a:latin typeface="+mn-lt"/>
              </a:defRPr>
            </a:lvl1pPr>
            <a:lvl2pPr>
              <a:defRPr sz="2400">
                <a:latin typeface="+mn-lt"/>
              </a:defRPr>
            </a:lvl2pPr>
            <a:lvl3pPr>
              <a:defRPr sz="2400">
                <a:latin typeface="+mn-lt"/>
              </a:defRPr>
            </a:lvl3pPr>
            <a:lvl4pPr>
              <a:defRPr sz="2400">
                <a:latin typeface="+mn-lt"/>
              </a:defRPr>
            </a:lvl4pPr>
            <a:lvl5pPr>
              <a:defRPr sz="2400">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0670168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imag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94667B1B-46F3-764F-858B-7A77E9F54AB5}"/>
              </a:ext>
            </a:extLst>
          </p:cNvPr>
          <p:cNvSpPr>
            <a:spLocks noGrp="1"/>
          </p:cNvSpPr>
          <p:nvPr>
            <p:ph type="pic" sz="quarter" idx="10"/>
          </p:nvPr>
        </p:nvSpPr>
        <p:spPr>
          <a:xfrm>
            <a:off x="360000" y="376238"/>
            <a:ext cx="8430972" cy="4391025"/>
          </a:xfrm>
        </p:spPr>
        <p:txBody>
          <a:bodyPr/>
          <a:lstStyle/>
          <a:p>
            <a:endParaRPr lang="en-US" dirty="0"/>
          </a:p>
        </p:txBody>
      </p:sp>
    </p:spTree>
    <p:extLst>
      <p:ext uri="{BB962C8B-B14F-4D97-AF65-F5344CB8AC3E}">
        <p14:creationId xmlns:p14="http://schemas.microsoft.com/office/powerpoint/2010/main" val="68271262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opy left image right">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C4A3A69-83F8-E944-9D67-7443D8125C8F}"/>
              </a:ext>
            </a:extLst>
          </p:cNvPr>
          <p:cNvSpPr>
            <a:spLocks noGrp="1"/>
          </p:cNvSpPr>
          <p:nvPr>
            <p:ph type="title" hasCustomPrompt="1"/>
          </p:nvPr>
        </p:nvSpPr>
        <p:spPr>
          <a:xfrm>
            <a:off x="360000" y="376238"/>
            <a:ext cx="3662413" cy="841012"/>
          </a:xfrm>
        </p:spPr>
        <p:txBody>
          <a:bodyPr lIns="0" tIns="0" rIns="0" bIns="0" anchor="t" anchorCtr="0"/>
          <a:lstStyle/>
          <a:p>
            <a:r>
              <a:rPr lang="en-US" dirty="0"/>
              <a:t>Heading</a:t>
            </a:r>
          </a:p>
        </p:txBody>
      </p:sp>
      <p:sp>
        <p:nvSpPr>
          <p:cNvPr id="8" name="Picture Placeholder 2">
            <a:extLst>
              <a:ext uri="{FF2B5EF4-FFF2-40B4-BE49-F238E27FC236}">
                <a16:creationId xmlns:a16="http://schemas.microsoft.com/office/drawing/2014/main" id="{FD591EDD-E1EF-0F44-B52B-EDF508967E41}"/>
              </a:ext>
            </a:extLst>
          </p:cNvPr>
          <p:cNvSpPr>
            <a:spLocks noGrp="1"/>
          </p:cNvSpPr>
          <p:nvPr>
            <p:ph type="pic" sz="quarter" idx="11"/>
          </p:nvPr>
        </p:nvSpPr>
        <p:spPr>
          <a:xfrm>
            <a:off x="4572000" y="0"/>
            <a:ext cx="4572000" cy="4290291"/>
          </a:xfrm>
        </p:spPr>
        <p:txBody>
          <a:bodyPr/>
          <a:lstStyle/>
          <a:p>
            <a:endParaRPr lang="en-US"/>
          </a:p>
        </p:txBody>
      </p:sp>
      <p:sp>
        <p:nvSpPr>
          <p:cNvPr id="5" name="Text Placeholder 2">
            <a:extLst>
              <a:ext uri="{FF2B5EF4-FFF2-40B4-BE49-F238E27FC236}">
                <a16:creationId xmlns:a16="http://schemas.microsoft.com/office/drawing/2014/main" id="{A55DB6E2-C968-43A3-917D-CAA0C3107F31}"/>
              </a:ext>
            </a:extLst>
          </p:cNvPr>
          <p:cNvSpPr>
            <a:spLocks noGrp="1"/>
          </p:cNvSpPr>
          <p:nvPr>
            <p:ph type="body" sz="quarter" idx="13" hasCustomPrompt="1"/>
          </p:nvPr>
        </p:nvSpPr>
        <p:spPr>
          <a:xfrm>
            <a:off x="359999" y="4379379"/>
            <a:ext cx="8424002" cy="387884"/>
          </a:xfrm>
        </p:spPr>
        <p:txBody>
          <a:bodyPr lIns="0" tIns="0" rIns="0" bIns="0"/>
          <a:lstStyle>
            <a:lvl1pPr>
              <a:defRPr sz="2400" b="0"/>
            </a:lvl1pPr>
          </a:lstStyle>
          <a:p>
            <a:pPr lvl="0"/>
            <a:r>
              <a:rPr lang="en-US" dirty="0"/>
              <a:t>* Insert source</a:t>
            </a:r>
          </a:p>
        </p:txBody>
      </p:sp>
      <p:sp>
        <p:nvSpPr>
          <p:cNvPr id="2" name="TextBox 1">
            <a:extLst>
              <a:ext uri="{FF2B5EF4-FFF2-40B4-BE49-F238E27FC236}">
                <a16:creationId xmlns:a16="http://schemas.microsoft.com/office/drawing/2014/main" id="{9DE13BE9-43C3-B348-9683-8FCB0E701AD7}"/>
              </a:ext>
            </a:extLst>
          </p:cNvPr>
          <p:cNvSpPr txBox="1"/>
          <p:nvPr userDrawn="1"/>
        </p:nvSpPr>
        <p:spPr>
          <a:xfrm>
            <a:off x="359999" y="1458674"/>
            <a:ext cx="3583928" cy="1938992"/>
          </a:xfrm>
          <a:prstGeom prst="rect">
            <a:avLst/>
          </a:prstGeom>
          <a:noFill/>
        </p:spPr>
        <p:txBody>
          <a:bodyPr wrap="square" rtlCol="0">
            <a:spAutoFit/>
          </a:bodyPr>
          <a:lstStyle/>
          <a:p>
            <a:pPr marL="342900" indent="-342900">
              <a:buClr>
                <a:srgbClr val="E64626"/>
              </a:buClr>
              <a:buFont typeface="System Font Regular"/>
              <a:buChar char="-"/>
            </a:pPr>
            <a:r>
              <a:rPr lang="en-US" sz="2400" dirty="0"/>
              <a:t>Text:</a:t>
            </a:r>
          </a:p>
          <a:p>
            <a:pPr marL="342900" indent="-342900">
              <a:buClr>
                <a:srgbClr val="E64626"/>
              </a:buClr>
              <a:buFont typeface="System Font Regular"/>
              <a:buChar char="-"/>
            </a:pPr>
            <a:r>
              <a:rPr lang="en-US" sz="2400" dirty="0"/>
              <a:t>Point 1</a:t>
            </a:r>
          </a:p>
          <a:p>
            <a:pPr marL="342900" indent="-342900">
              <a:buClr>
                <a:srgbClr val="E64626"/>
              </a:buClr>
              <a:buFont typeface="System Font Regular"/>
              <a:buChar char="-"/>
            </a:pPr>
            <a:r>
              <a:rPr lang="en-US" sz="2400" dirty="0"/>
              <a:t>Point 2</a:t>
            </a:r>
          </a:p>
          <a:p>
            <a:pPr marL="342900" indent="-342900">
              <a:buClr>
                <a:srgbClr val="E64626"/>
              </a:buClr>
              <a:buFont typeface="System Font Regular"/>
              <a:buChar char="-"/>
            </a:pPr>
            <a:r>
              <a:rPr lang="en-US" sz="2400" dirty="0"/>
              <a:t>Point 3</a:t>
            </a:r>
          </a:p>
          <a:p>
            <a:pPr marL="342900" indent="-342900">
              <a:buClr>
                <a:srgbClr val="E64626"/>
              </a:buClr>
              <a:buFont typeface="System Font Regular"/>
              <a:buChar char="-"/>
            </a:pPr>
            <a:r>
              <a:rPr lang="en-US" sz="2400" dirty="0"/>
              <a:t>Point 4</a:t>
            </a:r>
          </a:p>
        </p:txBody>
      </p:sp>
    </p:spTree>
    <p:extLst>
      <p:ext uri="{BB962C8B-B14F-4D97-AF65-F5344CB8AC3E}">
        <p14:creationId xmlns:p14="http://schemas.microsoft.com/office/powerpoint/2010/main" val="25458007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 ochre left justifie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31483D-DA28-2442-A81B-F28DE6B1B7D8}"/>
              </a:ext>
            </a:extLst>
          </p:cNvPr>
          <p:cNvSpPr/>
          <p:nvPr userDrawn="1"/>
        </p:nvSpPr>
        <p:spPr>
          <a:xfrm>
            <a:off x="0" y="0"/>
            <a:ext cx="9143999" cy="5143500"/>
          </a:xfrm>
          <a:prstGeom prst="rect">
            <a:avLst/>
          </a:prstGeom>
          <a:solidFill>
            <a:srgbClr val="E6462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 name="Title 8"/>
          <p:cNvSpPr>
            <a:spLocks noGrp="1"/>
          </p:cNvSpPr>
          <p:nvPr>
            <p:ph type="title" hasCustomPrompt="1"/>
          </p:nvPr>
        </p:nvSpPr>
        <p:spPr>
          <a:xfrm>
            <a:off x="381884" y="1212811"/>
            <a:ext cx="8407184" cy="531455"/>
          </a:xfrm>
        </p:spPr>
        <p:txBody>
          <a:bodyPr anchor="t"/>
          <a:lstStyle>
            <a:lvl1pPr algn="l">
              <a:defRPr sz="3000">
                <a:solidFill>
                  <a:schemeClr val="bg1"/>
                </a:solidFill>
              </a:defRPr>
            </a:lvl1pPr>
          </a:lstStyle>
          <a:p>
            <a:r>
              <a:rPr lang="en-US" dirty="0"/>
              <a:t>Title heading here</a:t>
            </a:r>
          </a:p>
        </p:txBody>
      </p:sp>
      <p:sp>
        <p:nvSpPr>
          <p:cNvPr id="16" name="Text Placeholder 4"/>
          <p:cNvSpPr>
            <a:spLocks noGrp="1"/>
          </p:cNvSpPr>
          <p:nvPr>
            <p:ph type="body" sz="quarter" idx="13" hasCustomPrompt="1"/>
          </p:nvPr>
        </p:nvSpPr>
        <p:spPr>
          <a:xfrm>
            <a:off x="382766" y="1852175"/>
            <a:ext cx="8406302" cy="532800"/>
          </a:xfrm>
        </p:spPr>
        <p:txBody>
          <a:bodyPr lIns="0" tIns="0" rIns="0" bIns="0"/>
          <a:lstStyle>
            <a:lvl1pPr marL="0" indent="0" algn="l">
              <a:lnSpc>
                <a:spcPct val="90000"/>
              </a:lnSpc>
              <a:buNone/>
              <a:defRPr sz="2400">
                <a:solidFill>
                  <a:srgbClr val="00000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Presented by</a:t>
            </a:r>
          </a:p>
        </p:txBody>
      </p:sp>
      <p:pic>
        <p:nvPicPr>
          <p:cNvPr id="11" name="Picture 10">
            <a:extLst>
              <a:ext uri="{FF2B5EF4-FFF2-40B4-BE49-F238E27FC236}">
                <a16:creationId xmlns:a16="http://schemas.microsoft.com/office/drawing/2014/main" id="{7AED50A0-D355-754C-8CE1-B6D04549139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58775" y="4127897"/>
            <a:ext cx="1852610" cy="640800"/>
          </a:xfrm>
          <a:prstGeom prst="rect">
            <a:avLst/>
          </a:prstGeom>
        </p:spPr>
      </p:pic>
    </p:spTree>
    <p:extLst>
      <p:ext uri="{BB962C8B-B14F-4D97-AF65-F5344CB8AC3E}">
        <p14:creationId xmlns:p14="http://schemas.microsoft.com/office/powerpoint/2010/main" val="45616672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Title slide – Red option 4">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C4A3A69-83F8-E944-9D67-7443D8125C8F}"/>
              </a:ext>
            </a:extLst>
          </p:cNvPr>
          <p:cNvSpPr>
            <a:spLocks noGrp="1"/>
          </p:cNvSpPr>
          <p:nvPr>
            <p:ph type="title" hasCustomPrompt="1"/>
          </p:nvPr>
        </p:nvSpPr>
        <p:spPr>
          <a:xfrm>
            <a:off x="5122812" y="376238"/>
            <a:ext cx="3662413" cy="841012"/>
          </a:xfrm>
        </p:spPr>
        <p:txBody>
          <a:bodyPr lIns="0" tIns="0" rIns="0" bIns="0" anchor="t" anchorCtr="0"/>
          <a:lstStyle/>
          <a:p>
            <a:r>
              <a:rPr lang="en-US" dirty="0"/>
              <a:t>Heading</a:t>
            </a:r>
          </a:p>
        </p:txBody>
      </p:sp>
      <p:sp>
        <p:nvSpPr>
          <p:cNvPr id="16" name="Picture Placeholder 2">
            <a:extLst>
              <a:ext uri="{FF2B5EF4-FFF2-40B4-BE49-F238E27FC236}">
                <a16:creationId xmlns:a16="http://schemas.microsoft.com/office/drawing/2014/main" id="{D3C35D31-9C0E-44CF-BFD7-DD8D1B751C76}"/>
              </a:ext>
            </a:extLst>
          </p:cNvPr>
          <p:cNvSpPr>
            <a:spLocks noGrp="1"/>
          </p:cNvSpPr>
          <p:nvPr>
            <p:ph type="pic" sz="quarter" idx="12"/>
          </p:nvPr>
        </p:nvSpPr>
        <p:spPr>
          <a:xfrm>
            <a:off x="0" y="0"/>
            <a:ext cx="4572000" cy="4211782"/>
          </a:xfrm>
        </p:spPr>
        <p:txBody>
          <a:bodyPr/>
          <a:lstStyle/>
          <a:p>
            <a:endParaRPr lang="en-US"/>
          </a:p>
        </p:txBody>
      </p:sp>
      <p:sp>
        <p:nvSpPr>
          <p:cNvPr id="17" name="Text Placeholder 2">
            <a:extLst>
              <a:ext uri="{FF2B5EF4-FFF2-40B4-BE49-F238E27FC236}">
                <a16:creationId xmlns:a16="http://schemas.microsoft.com/office/drawing/2014/main" id="{C13B601F-7AA9-4504-A9B8-E67AE34674EC}"/>
              </a:ext>
            </a:extLst>
          </p:cNvPr>
          <p:cNvSpPr>
            <a:spLocks noGrp="1"/>
          </p:cNvSpPr>
          <p:nvPr>
            <p:ph type="body" sz="quarter" idx="13" hasCustomPrompt="1"/>
          </p:nvPr>
        </p:nvSpPr>
        <p:spPr>
          <a:xfrm>
            <a:off x="358776" y="4379379"/>
            <a:ext cx="8426450" cy="387884"/>
          </a:xfrm>
        </p:spPr>
        <p:txBody>
          <a:bodyPr lIns="0" tIns="0" rIns="0" bIns="0"/>
          <a:lstStyle>
            <a:lvl1pPr>
              <a:defRPr sz="2400" b="0"/>
            </a:lvl1pPr>
          </a:lstStyle>
          <a:p>
            <a:pPr lvl="0"/>
            <a:r>
              <a:rPr lang="en-US" dirty="0"/>
              <a:t>* Insert source</a:t>
            </a:r>
          </a:p>
        </p:txBody>
      </p:sp>
      <p:sp>
        <p:nvSpPr>
          <p:cNvPr id="6" name="TextBox 5">
            <a:extLst>
              <a:ext uri="{FF2B5EF4-FFF2-40B4-BE49-F238E27FC236}">
                <a16:creationId xmlns:a16="http://schemas.microsoft.com/office/drawing/2014/main" id="{649BB2C4-8A4A-0340-B81E-3A62D5D5561E}"/>
              </a:ext>
            </a:extLst>
          </p:cNvPr>
          <p:cNvSpPr txBox="1"/>
          <p:nvPr userDrawn="1"/>
        </p:nvSpPr>
        <p:spPr>
          <a:xfrm>
            <a:off x="5122812" y="1463293"/>
            <a:ext cx="3662412" cy="1938992"/>
          </a:xfrm>
          <a:prstGeom prst="rect">
            <a:avLst/>
          </a:prstGeom>
          <a:noFill/>
        </p:spPr>
        <p:txBody>
          <a:bodyPr wrap="square" rtlCol="0">
            <a:spAutoFit/>
          </a:bodyPr>
          <a:lstStyle/>
          <a:p>
            <a:pPr marL="342900" indent="-342900">
              <a:buClr>
                <a:srgbClr val="E64626"/>
              </a:buClr>
              <a:buFont typeface="System Font Regular"/>
              <a:buChar char="-"/>
            </a:pPr>
            <a:r>
              <a:rPr lang="en-US" sz="2400" dirty="0"/>
              <a:t>Text:</a:t>
            </a:r>
          </a:p>
          <a:p>
            <a:pPr marL="342900" indent="-342900">
              <a:buClr>
                <a:srgbClr val="E64626"/>
              </a:buClr>
              <a:buFont typeface="System Font Regular"/>
              <a:buChar char="-"/>
            </a:pPr>
            <a:r>
              <a:rPr lang="en-US" sz="2400" dirty="0"/>
              <a:t>Point 1</a:t>
            </a:r>
          </a:p>
          <a:p>
            <a:pPr marL="342900" indent="-342900">
              <a:buClr>
                <a:srgbClr val="E64626"/>
              </a:buClr>
              <a:buFont typeface="System Font Regular"/>
              <a:buChar char="-"/>
            </a:pPr>
            <a:r>
              <a:rPr lang="en-US" sz="2400" dirty="0"/>
              <a:t>Point 2</a:t>
            </a:r>
          </a:p>
          <a:p>
            <a:pPr marL="342900" indent="-342900">
              <a:buClr>
                <a:srgbClr val="E64626"/>
              </a:buClr>
              <a:buFont typeface="System Font Regular"/>
              <a:buChar char="-"/>
            </a:pPr>
            <a:r>
              <a:rPr lang="en-US" sz="2400" dirty="0"/>
              <a:t>Point 3</a:t>
            </a:r>
          </a:p>
          <a:p>
            <a:pPr marL="342900" indent="-342900">
              <a:buClr>
                <a:srgbClr val="E64626"/>
              </a:buClr>
              <a:buFont typeface="System Font Regular"/>
              <a:buChar char="-"/>
            </a:pPr>
            <a:r>
              <a:rPr lang="en-US" sz="2400" dirty="0"/>
              <a:t>Point 4</a:t>
            </a:r>
          </a:p>
        </p:txBody>
      </p:sp>
    </p:spTree>
    <p:extLst>
      <p:ext uri="{BB962C8B-B14F-4D97-AF65-F5344CB8AC3E}">
        <p14:creationId xmlns:p14="http://schemas.microsoft.com/office/powerpoint/2010/main" val="117963312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ouble heading and text boxes">
    <p:spTree>
      <p:nvGrpSpPr>
        <p:cNvPr id="1" name=""/>
        <p:cNvGrpSpPr/>
        <p:nvPr/>
      </p:nvGrpSpPr>
      <p:grpSpPr>
        <a:xfrm>
          <a:off x="0" y="0"/>
          <a:ext cx="0" cy="0"/>
          <a:chOff x="0" y="0"/>
          <a:chExt cx="0" cy="0"/>
        </a:xfrm>
      </p:grpSpPr>
      <p:sp>
        <p:nvSpPr>
          <p:cNvPr id="32" name="Text Placeholder 3">
            <a:extLst>
              <a:ext uri="{FF2B5EF4-FFF2-40B4-BE49-F238E27FC236}">
                <a16:creationId xmlns:a16="http://schemas.microsoft.com/office/drawing/2014/main" id="{AFDB2844-75A1-F046-B436-56BA099D686A}"/>
              </a:ext>
            </a:extLst>
          </p:cNvPr>
          <p:cNvSpPr>
            <a:spLocks noGrp="1"/>
          </p:cNvSpPr>
          <p:nvPr>
            <p:ph type="body" sz="quarter" idx="10" hasCustomPrompt="1"/>
          </p:nvPr>
        </p:nvSpPr>
        <p:spPr>
          <a:xfrm>
            <a:off x="359733" y="993600"/>
            <a:ext cx="8425492" cy="555625"/>
          </a:xfrm>
        </p:spPr>
        <p:txBody>
          <a:bodyPr lIns="0" tIns="0" rIns="0" bIns="0"/>
          <a:lstStyle>
            <a:lvl1pPr marL="0" indent="0">
              <a:buNone/>
              <a:defRPr>
                <a:solidFill>
                  <a:srgbClr val="343433"/>
                </a:solidFill>
              </a:defRPr>
            </a:lvl1pPr>
          </a:lstStyle>
          <a:p>
            <a:pPr lvl="0"/>
            <a:r>
              <a:rPr lang="en-US" dirty="0"/>
              <a:t>Intro copy here</a:t>
            </a:r>
          </a:p>
        </p:txBody>
      </p:sp>
      <p:sp>
        <p:nvSpPr>
          <p:cNvPr id="2" name="Title 1">
            <a:extLst>
              <a:ext uri="{FF2B5EF4-FFF2-40B4-BE49-F238E27FC236}">
                <a16:creationId xmlns:a16="http://schemas.microsoft.com/office/drawing/2014/main" id="{FEB964E3-FECD-244F-9F6D-E57C8736B6CF}"/>
              </a:ext>
            </a:extLst>
          </p:cNvPr>
          <p:cNvSpPr>
            <a:spLocks noGrp="1"/>
          </p:cNvSpPr>
          <p:nvPr>
            <p:ph type="title"/>
          </p:nvPr>
        </p:nvSpPr>
        <p:spPr/>
        <p:txBody>
          <a:bodyPr/>
          <a:lstStyle/>
          <a:p>
            <a:r>
              <a:rPr lang="en-US" dirty="0"/>
              <a:t>Click to edit Master title style</a:t>
            </a:r>
          </a:p>
        </p:txBody>
      </p:sp>
      <p:sp>
        <p:nvSpPr>
          <p:cNvPr id="14" name="Text Placeholder 3">
            <a:extLst>
              <a:ext uri="{FF2B5EF4-FFF2-40B4-BE49-F238E27FC236}">
                <a16:creationId xmlns:a16="http://schemas.microsoft.com/office/drawing/2014/main" id="{A9A5A20B-A3A8-0644-8A24-864C592BB1ED}"/>
              </a:ext>
            </a:extLst>
          </p:cNvPr>
          <p:cNvSpPr>
            <a:spLocks noGrp="1"/>
          </p:cNvSpPr>
          <p:nvPr>
            <p:ph type="body" sz="quarter" idx="17" hasCustomPrompt="1"/>
          </p:nvPr>
        </p:nvSpPr>
        <p:spPr>
          <a:xfrm>
            <a:off x="2527512" y="2943225"/>
            <a:ext cx="1920240" cy="1420813"/>
          </a:xfrm>
        </p:spPr>
        <p:txBody>
          <a:bodyPr/>
          <a:lstStyle/>
          <a:p>
            <a:pPr lvl="0"/>
            <a:r>
              <a:rPr lang="en-US" dirty="0"/>
              <a:t>Insert text</a:t>
            </a:r>
          </a:p>
        </p:txBody>
      </p:sp>
      <p:sp>
        <p:nvSpPr>
          <p:cNvPr id="19" name="Text Placeholder 3">
            <a:extLst>
              <a:ext uri="{FF2B5EF4-FFF2-40B4-BE49-F238E27FC236}">
                <a16:creationId xmlns:a16="http://schemas.microsoft.com/office/drawing/2014/main" id="{E6C428A3-703E-5B43-9CAA-334439257768}"/>
              </a:ext>
            </a:extLst>
          </p:cNvPr>
          <p:cNvSpPr>
            <a:spLocks noGrp="1"/>
          </p:cNvSpPr>
          <p:nvPr>
            <p:ph type="body" sz="quarter" idx="18" hasCustomPrompt="1"/>
          </p:nvPr>
        </p:nvSpPr>
        <p:spPr>
          <a:xfrm>
            <a:off x="4696249" y="2943225"/>
            <a:ext cx="1920240" cy="1420813"/>
          </a:xfrm>
        </p:spPr>
        <p:txBody>
          <a:bodyPr/>
          <a:lstStyle/>
          <a:p>
            <a:pPr lvl="0"/>
            <a:r>
              <a:rPr lang="en-US" dirty="0"/>
              <a:t>Insert text</a:t>
            </a:r>
          </a:p>
        </p:txBody>
      </p:sp>
      <p:sp>
        <p:nvSpPr>
          <p:cNvPr id="10" name="Text Placeholder 3">
            <a:extLst>
              <a:ext uri="{FF2B5EF4-FFF2-40B4-BE49-F238E27FC236}">
                <a16:creationId xmlns:a16="http://schemas.microsoft.com/office/drawing/2014/main" id="{8B4E2EF0-9062-4F05-9A3B-77EF8F83B0CC}"/>
              </a:ext>
            </a:extLst>
          </p:cNvPr>
          <p:cNvSpPr>
            <a:spLocks noGrp="1"/>
          </p:cNvSpPr>
          <p:nvPr>
            <p:ph type="body" sz="quarter" idx="19" hasCustomPrompt="1"/>
          </p:nvPr>
        </p:nvSpPr>
        <p:spPr>
          <a:xfrm>
            <a:off x="6864985" y="2943225"/>
            <a:ext cx="1920240" cy="1420813"/>
          </a:xfrm>
        </p:spPr>
        <p:txBody>
          <a:bodyPr/>
          <a:lstStyle/>
          <a:p>
            <a:pPr lvl="0"/>
            <a:r>
              <a:rPr lang="en-US" dirty="0"/>
              <a:t>Insert text</a:t>
            </a:r>
          </a:p>
        </p:txBody>
      </p:sp>
      <p:sp>
        <p:nvSpPr>
          <p:cNvPr id="11" name="Text Placeholder 3">
            <a:extLst>
              <a:ext uri="{FF2B5EF4-FFF2-40B4-BE49-F238E27FC236}">
                <a16:creationId xmlns:a16="http://schemas.microsoft.com/office/drawing/2014/main" id="{ECB8694C-9422-48F7-87AC-E0ABCD95A092}"/>
              </a:ext>
            </a:extLst>
          </p:cNvPr>
          <p:cNvSpPr>
            <a:spLocks noGrp="1"/>
          </p:cNvSpPr>
          <p:nvPr>
            <p:ph type="body" sz="quarter" idx="20" hasCustomPrompt="1"/>
          </p:nvPr>
        </p:nvSpPr>
        <p:spPr>
          <a:xfrm>
            <a:off x="358775" y="2943225"/>
            <a:ext cx="1920240" cy="1420813"/>
          </a:xfrm>
        </p:spPr>
        <p:txBody>
          <a:bodyPr/>
          <a:lstStyle/>
          <a:p>
            <a:pPr lvl="0"/>
            <a:r>
              <a:rPr lang="en-US" dirty="0"/>
              <a:t>Insert text</a:t>
            </a:r>
          </a:p>
        </p:txBody>
      </p:sp>
    </p:spTree>
    <p:extLst>
      <p:ext uri="{BB962C8B-B14F-4D97-AF65-F5344CB8AC3E}">
        <p14:creationId xmlns:p14="http://schemas.microsoft.com/office/powerpoint/2010/main" val="1835458697"/>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oube heading">
    <p:spTree>
      <p:nvGrpSpPr>
        <p:cNvPr id="1" name=""/>
        <p:cNvGrpSpPr/>
        <p:nvPr/>
      </p:nvGrpSpPr>
      <p:grpSpPr>
        <a:xfrm>
          <a:off x="0" y="0"/>
          <a:ext cx="0" cy="0"/>
          <a:chOff x="0" y="0"/>
          <a:chExt cx="0" cy="0"/>
        </a:xfrm>
      </p:grpSpPr>
      <p:sp>
        <p:nvSpPr>
          <p:cNvPr id="32" name="Text Placeholder 3">
            <a:extLst>
              <a:ext uri="{FF2B5EF4-FFF2-40B4-BE49-F238E27FC236}">
                <a16:creationId xmlns:a16="http://schemas.microsoft.com/office/drawing/2014/main" id="{AFDB2844-75A1-F046-B436-56BA099D686A}"/>
              </a:ext>
            </a:extLst>
          </p:cNvPr>
          <p:cNvSpPr>
            <a:spLocks noGrp="1"/>
          </p:cNvSpPr>
          <p:nvPr>
            <p:ph type="body" sz="quarter" idx="10" hasCustomPrompt="1"/>
          </p:nvPr>
        </p:nvSpPr>
        <p:spPr>
          <a:xfrm>
            <a:off x="359733" y="993600"/>
            <a:ext cx="8425492" cy="555625"/>
          </a:xfrm>
        </p:spPr>
        <p:txBody>
          <a:bodyPr lIns="0" tIns="0" rIns="0" bIns="0"/>
          <a:lstStyle>
            <a:lvl1pPr marL="0" indent="0">
              <a:buNone/>
              <a:defRPr>
                <a:solidFill>
                  <a:srgbClr val="343433"/>
                </a:solidFill>
              </a:defRPr>
            </a:lvl1pPr>
          </a:lstStyle>
          <a:p>
            <a:pPr lvl="0"/>
            <a:r>
              <a:rPr lang="en-US" dirty="0"/>
              <a:t>Intro copy here</a:t>
            </a:r>
          </a:p>
        </p:txBody>
      </p:sp>
      <p:sp>
        <p:nvSpPr>
          <p:cNvPr id="2" name="Title 1">
            <a:extLst>
              <a:ext uri="{FF2B5EF4-FFF2-40B4-BE49-F238E27FC236}">
                <a16:creationId xmlns:a16="http://schemas.microsoft.com/office/drawing/2014/main" id="{FEB964E3-FECD-244F-9F6D-E57C8736B6CF}"/>
              </a:ext>
            </a:extLst>
          </p:cNvPr>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813972132"/>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able with background map">
    <p:spTree>
      <p:nvGrpSpPr>
        <p:cNvPr id="1" name=""/>
        <p:cNvGrpSpPr/>
        <p:nvPr/>
      </p:nvGrpSpPr>
      <p:grpSpPr>
        <a:xfrm>
          <a:off x="0" y="0"/>
          <a:ext cx="0" cy="0"/>
          <a:chOff x="0" y="0"/>
          <a:chExt cx="0" cy="0"/>
        </a:xfrm>
      </p:grpSpPr>
      <p:sp>
        <p:nvSpPr>
          <p:cNvPr id="5" name="Rectangle 4"/>
          <p:cNvSpPr/>
          <p:nvPr/>
        </p:nvSpPr>
        <p:spPr>
          <a:xfrm>
            <a:off x="0" y="0"/>
            <a:ext cx="9144000" cy="5143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9" name="Picture 8" descr="A close up of a person&#10;&#10;Description automatically generated">
            <a:extLst>
              <a:ext uri="{FF2B5EF4-FFF2-40B4-BE49-F238E27FC236}">
                <a16:creationId xmlns:a16="http://schemas.microsoft.com/office/drawing/2014/main" id="{826D5A0A-02E3-D346-A6A9-79C613EEB80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13" name="Title 1">
            <a:extLst>
              <a:ext uri="{FF2B5EF4-FFF2-40B4-BE49-F238E27FC236}">
                <a16:creationId xmlns:a16="http://schemas.microsoft.com/office/drawing/2014/main" id="{741DAFF9-6688-DE48-9315-63791F6D72E6}"/>
              </a:ext>
            </a:extLst>
          </p:cNvPr>
          <p:cNvSpPr>
            <a:spLocks noGrp="1"/>
          </p:cNvSpPr>
          <p:nvPr>
            <p:ph type="title" hasCustomPrompt="1"/>
          </p:nvPr>
        </p:nvSpPr>
        <p:spPr>
          <a:xfrm>
            <a:off x="359999" y="376238"/>
            <a:ext cx="8425225" cy="414834"/>
          </a:xfrm>
        </p:spPr>
        <p:txBody>
          <a:bodyPr lIns="0" tIns="0" rIns="0" bIns="0" anchor="t" anchorCtr="0"/>
          <a:lstStyle>
            <a:lvl1pPr>
              <a:defRPr>
                <a:solidFill>
                  <a:srgbClr val="E64626"/>
                </a:solidFill>
              </a:defRPr>
            </a:lvl1pPr>
          </a:lstStyle>
          <a:p>
            <a:pPr marL="0" indent="0" fontAlgn="auto">
              <a:spcAft>
                <a:spcPts val="600"/>
              </a:spcAft>
              <a:buNone/>
              <a:defRPr/>
            </a:pPr>
            <a:r>
              <a:rPr lang="en-US" dirty="0">
                <a:solidFill>
                  <a:schemeClr val="accent1"/>
                </a:solidFill>
              </a:rPr>
              <a:t>Heading</a:t>
            </a:r>
            <a:endParaRPr lang="en-AU" dirty="0">
              <a:solidFill>
                <a:schemeClr val="accent1"/>
              </a:solidFill>
            </a:endParaRPr>
          </a:p>
        </p:txBody>
      </p:sp>
      <p:sp>
        <p:nvSpPr>
          <p:cNvPr id="6" name="Table Placeholder 2">
            <a:extLst>
              <a:ext uri="{FF2B5EF4-FFF2-40B4-BE49-F238E27FC236}">
                <a16:creationId xmlns:a16="http://schemas.microsoft.com/office/drawing/2014/main" id="{8B3FF901-7DEB-F945-B11F-2DF2FCC020D8}"/>
              </a:ext>
            </a:extLst>
          </p:cNvPr>
          <p:cNvSpPr>
            <a:spLocks noGrp="1"/>
          </p:cNvSpPr>
          <p:nvPr>
            <p:ph type="tbl" sz="quarter" idx="10"/>
          </p:nvPr>
        </p:nvSpPr>
        <p:spPr>
          <a:xfrm>
            <a:off x="360363" y="1324800"/>
            <a:ext cx="8419034" cy="2882597"/>
          </a:xfrm>
        </p:spPr>
        <p:txBody>
          <a:bodyPr/>
          <a:lstStyle/>
          <a:p>
            <a:endParaRPr lang="en-US" dirty="0"/>
          </a:p>
        </p:txBody>
      </p:sp>
      <p:sp>
        <p:nvSpPr>
          <p:cNvPr id="7" name="Text Placeholder 2">
            <a:extLst>
              <a:ext uri="{FF2B5EF4-FFF2-40B4-BE49-F238E27FC236}">
                <a16:creationId xmlns:a16="http://schemas.microsoft.com/office/drawing/2014/main" id="{A8F2F699-8B20-B047-91EB-E3338E49250B}"/>
              </a:ext>
            </a:extLst>
          </p:cNvPr>
          <p:cNvSpPr>
            <a:spLocks noGrp="1"/>
          </p:cNvSpPr>
          <p:nvPr>
            <p:ph type="body" sz="quarter" idx="13" hasCustomPrompt="1"/>
          </p:nvPr>
        </p:nvSpPr>
        <p:spPr>
          <a:xfrm>
            <a:off x="359999" y="4379379"/>
            <a:ext cx="8419034" cy="387883"/>
          </a:xfrm>
        </p:spPr>
        <p:txBody>
          <a:bodyPr lIns="0" tIns="0" rIns="0" bIns="0"/>
          <a:lstStyle>
            <a:lvl1pPr>
              <a:defRPr sz="2400" b="0"/>
            </a:lvl1pPr>
          </a:lstStyle>
          <a:p>
            <a:pPr lvl="0"/>
            <a:r>
              <a:rPr lang="en-US" dirty="0"/>
              <a:t>* Table source</a:t>
            </a:r>
          </a:p>
        </p:txBody>
      </p:sp>
      <p:sp>
        <p:nvSpPr>
          <p:cNvPr id="8" name="Date Placeholder 3">
            <a:extLst>
              <a:ext uri="{FF2B5EF4-FFF2-40B4-BE49-F238E27FC236}">
                <a16:creationId xmlns:a16="http://schemas.microsoft.com/office/drawing/2014/main" id="{473E3290-6716-4A47-9224-703E086035F0}"/>
              </a:ext>
            </a:extLst>
          </p:cNvPr>
          <p:cNvSpPr txBox="1">
            <a:spLocks/>
          </p:cNvSpPr>
          <p:nvPr userDrawn="1"/>
        </p:nvSpPr>
        <p:spPr>
          <a:xfrm>
            <a:off x="381000" y="4767263"/>
            <a:ext cx="2133600" cy="274637"/>
          </a:xfrm>
          <a:prstGeom prst="rect">
            <a:avLst/>
          </a:prstGeom>
        </p:spPr>
        <p:txBody>
          <a:bodyPr anchor="ctr"/>
          <a:lstStyle>
            <a:defPPr>
              <a:defRPr lang="en-US"/>
            </a:defPPr>
            <a:lvl1pPr marL="0" algn="l" defTabSz="457200" rtl="0" eaLnBrk="1" latinLnBrk="0" hangingPunct="1">
              <a:defRPr lang="en-US" sz="900" b="0" i="0" u="none" strike="noStrike" kern="1200" baseline="0" smtClean="0">
                <a:solidFill>
                  <a:schemeClr val="tx1"/>
                </a:solidFill>
                <a:latin typeface="Tw Cen MT"/>
                <a:ea typeface="+mn-ea"/>
                <a:cs typeface="Tw Cen M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dirty="0">
                <a:latin typeface="Arial" panose="020B0604020202020204" pitchFamily="34" charset="0"/>
                <a:cs typeface="Arial" panose="020B0604020202020204" pitchFamily="34" charset="0"/>
              </a:rPr>
              <a:t>The </a:t>
            </a:r>
            <a:r>
              <a:rPr lang="en-AU" dirty="0">
                <a:latin typeface="Arial" panose="020B0604020202020204" pitchFamily="34" charset="0"/>
                <a:cs typeface="Arial" panose="020B0604020202020204" pitchFamily="34" charset="0"/>
              </a:rPr>
              <a:t>University of Sydney</a:t>
            </a:r>
            <a:endParaRPr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344556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able custom">
    <p:spTree>
      <p:nvGrpSpPr>
        <p:cNvPr id="1" name=""/>
        <p:cNvGrpSpPr/>
        <p:nvPr/>
      </p:nvGrpSpPr>
      <p:grpSpPr>
        <a:xfrm>
          <a:off x="0" y="0"/>
          <a:ext cx="0" cy="0"/>
          <a:chOff x="0" y="0"/>
          <a:chExt cx="0" cy="0"/>
        </a:xfrm>
      </p:grpSpPr>
      <p:sp>
        <p:nvSpPr>
          <p:cNvPr id="5" name="Rectangle 4"/>
          <p:cNvSpPr/>
          <p:nvPr/>
        </p:nvSpPr>
        <p:spPr>
          <a:xfrm>
            <a:off x="0" y="0"/>
            <a:ext cx="9144000" cy="5143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3" name="Title 1">
            <a:extLst>
              <a:ext uri="{FF2B5EF4-FFF2-40B4-BE49-F238E27FC236}">
                <a16:creationId xmlns:a16="http://schemas.microsoft.com/office/drawing/2014/main" id="{741DAFF9-6688-DE48-9315-63791F6D72E6}"/>
              </a:ext>
            </a:extLst>
          </p:cNvPr>
          <p:cNvSpPr>
            <a:spLocks noGrp="1"/>
          </p:cNvSpPr>
          <p:nvPr>
            <p:ph type="title" hasCustomPrompt="1"/>
          </p:nvPr>
        </p:nvSpPr>
        <p:spPr>
          <a:xfrm>
            <a:off x="358775" y="380150"/>
            <a:ext cx="8419033" cy="414834"/>
          </a:xfrm>
        </p:spPr>
        <p:txBody>
          <a:bodyPr lIns="0" tIns="0" rIns="0" bIns="0" anchor="t" anchorCtr="0"/>
          <a:lstStyle>
            <a:lvl1pPr>
              <a:defRPr>
                <a:solidFill>
                  <a:srgbClr val="E64626"/>
                </a:solidFill>
              </a:defRPr>
            </a:lvl1pPr>
          </a:lstStyle>
          <a:p>
            <a:pPr marL="0" indent="0" fontAlgn="auto">
              <a:spcAft>
                <a:spcPts val="600"/>
              </a:spcAft>
              <a:buNone/>
              <a:defRPr/>
            </a:pPr>
            <a:r>
              <a:rPr lang="en-US" dirty="0">
                <a:solidFill>
                  <a:schemeClr val="accent1"/>
                </a:solidFill>
              </a:rPr>
              <a:t>Heading</a:t>
            </a:r>
            <a:endParaRPr lang="en-AU" dirty="0">
              <a:solidFill>
                <a:schemeClr val="accent1"/>
              </a:solidFill>
            </a:endParaRPr>
          </a:p>
        </p:txBody>
      </p:sp>
      <p:sp>
        <p:nvSpPr>
          <p:cNvPr id="3" name="Table Placeholder 2">
            <a:extLst>
              <a:ext uri="{FF2B5EF4-FFF2-40B4-BE49-F238E27FC236}">
                <a16:creationId xmlns:a16="http://schemas.microsoft.com/office/drawing/2014/main" id="{E3E171DA-8271-634E-80CF-EDAF7D029DE7}"/>
              </a:ext>
            </a:extLst>
          </p:cNvPr>
          <p:cNvSpPr>
            <a:spLocks noGrp="1"/>
          </p:cNvSpPr>
          <p:nvPr>
            <p:ph type="tbl" sz="quarter" idx="10"/>
          </p:nvPr>
        </p:nvSpPr>
        <p:spPr>
          <a:xfrm>
            <a:off x="360363" y="1324800"/>
            <a:ext cx="8419034" cy="2882597"/>
          </a:xfrm>
        </p:spPr>
        <p:txBody>
          <a:bodyPr/>
          <a:lstStyle/>
          <a:p>
            <a:endParaRPr lang="en-US" dirty="0"/>
          </a:p>
        </p:txBody>
      </p:sp>
      <p:sp>
        <p:nvSpPr>
          <p:cNvPr id="7" name="Text Placeholder 2">
            <a:extLst>
              <a:ext uri="{FF2B5EF4-FFF2-40B4-BE49-F238E27FC236}">
                <a16:creationId xmlns:a16="http://schemas.microsoft.com/office/drawing/2014/main" id="{C6D3E7B0-427E-ED4C-8AD7-4400AD488032}"/>
              </a:ext>
            </a:extLst>
          </p:cNvPr>
          <p:cNvSpPr>
            <a:spLocks noGrp="1"/>
          </p:cNvSpPr>
          <p:nvPr>
            <p:ph type="body" sz="quarter" idx="13" hasCustomPrompt="1"/>
          </p:nvPr>
        </p:nvSpPr>
        <p:spPr>
          <a:xfrm>
            <a:off x="359999" y="4379379"/>
            <a:ext cx="8425226" cy="387884"/>
          </a:xfrm>
        </p:spPr>
        <p:txBody>
          <a:bodyPr lIns="0" tIns="0" rIns="0" bIns="0"/>
          <a:lstStyle>
            <a:lvl1pPr>
              <a:defRPr sz="2400" b="0"/>
            </a:lvl1pPr>
          </a:lstStyle>
          <a:p>
            <a:pPr lvl="0"/>
            <a:r>
              <a:rPr lang="en-US" dirty="0"/>
              <a:t>* Insert source</a:t>
            </a:r>
          </a:p>
        </p:txBody>
      </p:sp>
      <p:sp>
        <p:nvSpPr>
          <p:cNvPr id="6" name="Date Placeholder 3">
            <a:extLst>
              <a:ext uri="{FF2B5EF4-FFF2-40B4-BE49-F238E27FC236}">
                <a16:creationId xmlns:a16="http://schemas.microsoft.com/office/drawing/2014/main" id="{1BC431DF-7BBC-4ADD-B3D0-B596C9953715}"/>
              </a:ext>
            </a:extLst>
          </p:cNvPr>
          <p:cNvSpPr txBox="1">
            <a:spLocks/>
          </p:cNvSpPr>
          <p:nvPr userDrawn="1"/>
        </p:nvSpPr>
        <p:spPr>
          <a:xfrm>
            <a:off x="381000" y="4767263"/>
            <a:ext cx="2133600" cy="274637"/>
          </a:xfrm>
          <a:prstGeom prst="rect">
            <a:avLst/>
          </a:prstGeom>
        </p:spPr>
        <p:txBody>
          <a:bodyPr anchor="ctr"/>
          <a:lstStyle>
            <a:defPPr>
              <a:defRPr lang="en-US"/>
            </a:defPPr>
            <a:lvl1pPr marL="0" algn="l" defTabSz="457200" rtl="0" eaLnBrk="1" latinLnBrk="0" hangingPunct="1">
              <a:defRPr lang="en-US" sz="900" b="0" i="0" u="none" strike="noStrike" kern="1200" baseline="0" smtClean="0">
                <a:solidFill>
                  <a:schemeClr val="tx1"/>
                </a:solidFill>
                <a:latin typeface="Tw Cen MT"/>
                <a:ea typeface="+mn-ea"/>
                <a:cs typeface="Tw Cen M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dirty="0">
                <a:latin typeface="Arial" panose="020B0604020202020204" pitchFamily="34" charset="0"/>
                <a:cs typeface="Arial" panose="020B0604020202020204" pitchFamily="34" charset="0"/>
              </a:rPr>
              <a:t>The </a:t>
            </a:r>
            <a:r>
              <a:rPr lang="en-AU" dirty="0">
                <a:latin typeface="Arial" panose="020B0604020202020204" pitchFamily="34" charset="0"/>
                <a:cs typeface="Arial" panose="020B0604020202020204" pitchFamily="34" charset="0"/>
              </a:rPr>
              <a:t>University of Sydney</a:t>
            </a:r>
            <a:endParaRPr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867238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able x 2">
    <p:spTree>
      <p:nvGrpSpPr>
        <p:cNvPr id="1" name=""/>
        <p:cNvGrpSpPr/>
        <p:nvPr/>
      </p:nvGrpSpPr>
      <p:grpSpPr>
        <a:xfrm>
          <a:off x="0" y="0"/>
          <a:ext cx="0" cy="0"/>
          <a:chOff x="0" y="0"/>
          <a:chExt cx="0" cy="0"/>
        </a:xfrm>
      </p:grpSpPr>
      <p:sp>
        <p:nvSpPr>
          <p:cNvPr id="5" name="Rectangle 4"/>
          <p:cNvSpPr/>
          <p:nvPr/>
        </p:nvSpPr>
        <p:spPr>
          <a:xfrm>
            <a:off x="0" y="0"/>
            <a:ext cx="9144000" cy="5143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3" name="Title 1">
            <a:extLst>
              <a:ext uri="{FF2B5EF4-FFF2-40B4-BE49-F238E27FC236}">
                <a16:creationId xmlns:a16="http://schemas.microsoft.com/office/drawing/2014/main" id="{741DAFF9-6688-DE48-9315-63791F6D72E6}"/>
              </a:ext>
            </a:extLst>
          </p:cNvPr>
          <p:cNvSpPr>
            <a:spLocks noGrp="1"/>
          </p:cNvSpPr>
          <p:nvPr>
            <p:ph type="title" hasCustomPrompt="1"/>
          </p:nvPr>
        </p:nvSpPr>
        <p:spPr>
          <a:xfrm>
            <a:off x="358775" y="380150"/>
            <a:ext cx="8419033" cy="414834"/>
          </a:xfrm>
        </p:spPr>
        <p:txBody>
          <a:bodyPr lIns="0" tIns="0" rIns="0" bIns="0" anchor="t" anchorCtr="0"/>
          <a:lstStyle>
            <a:lvl1pPr>
              <a:defRPr>
                <a:solidFill>
                  <a:srgbClr val="E64626"/>
                </a:solidFill>
              </a:defRPr>
            </a:lvl1pPr>
          </a:lstStyle>
          <a:p>
            <a:pPr marL="0" indent="0" fontAlgn="auto">
              <a:spcAft>
                <a:spcPts val="600"/>
              </a:spcAft>
              <a:buNone/>
              <a:defRPr/>
            </a:pPr>
            <a:r>
              <a:rPr lang="en-US" dirty="0">
                <a:solidFill>
                  <a:schemeClr val="accent1"/>
                </a:solidFill>
              </a:rPr>
              <a:t>Heading</a:t>
            </a:r>
            <a:endParaRPr lang="en-AU" dirty="0">
              <a:solidFill>
                <a:schemeClr val="accent1"/>
              </a:solidFill>
            </a:endParaRPr>
          </a:p>
        </p:txBody>
      </p:sp>
      <p:sp>
        <p:nvSpPr>
          <p:cNvPr id="3" name="Table Placeholder 2">
            <a:extLst>
              <a:ext uri="{FF2B5EF4-FFF2-40B4-BE49-F238E27FC236}">
                <a16:creationId xmlns:a16="http://schemas.microsoft.com/office/drawing/2014/main" id="{E3E171DA-8271-634E-80CF-EDAF7D029DE7}"/>
              </a:ext>
            </a:extLst>
          </p:cNvPr>
          <p:cNvSpPr>
            <a:spLocks noGrp="1"/>
          </p:cNvSpPr>
          <p:nvPr>
            <p:ph type="tbl" sz="quarter" idx="10"/>
          </p:nvPr>
        </p:nvSpPr>
        <p:spPr>
          <a:xfrm>
            <a:off x="360363" y="1324801"/>
            <a:ext cx="8419034" cy="1246950"/>
          </a:xfrm>
        </p:spPr>
        <p:txBody>
          <a:bodyPr/>
          <a:lstStyle/>
          <a:p>
            <a:endParaRPr lang="en-US"/>
          </a:p>
        </p:txBody>
      </p:sp>
      <p:sp>
        <p:nvSpPr>
          <p:cNvPr id="6" name="Table Placeholder 2">
            <a:extLst>
              <a:ext uri="{FF2B5EF4-FFF2-40B4-BE49-F238E27FC236}">
                <a16:creationId xmlns:a16="http://schemas.microsoft.com/office/drawing/2014/main" id="{7BB1782F-1970-F049-A284-9C16BD17F8F1}"/>
              </a:ext>
            </a:extLst>
          </p:cNvPr>
          <p:cNvSpPr>
            <a:spLocks noGrp="1"/>
          </p:cNvSpPr>
          <p:nvPr>
            <p:ph type="tbl" sz="quarter" idx="11"/>
          </p:nvPr>
        </p:nvSpPr>
        <p:spPr>
          <a:xfrm>
            <a:off x="360363" y="3008917"/>
            <a:ext cx="8419034" cy="1246950"/>
          </a:xfrm>
        </p:spPr>
        <p:txBody>
          <a:bodyPr/>
          <a:lstStyle/>
          <a:p>
            <a:endParaRPr lang="en-US"/>
          </a:p>
        </p:txBody>
      </p:sp>
      <p:sp>
        <p:nvSpPr>
          <p:cNvPr id="8" name="Date Placeholder 3">
            <a:extLst>
              <a:ext uri="{FF2B5EF4-FFF2-40B4-BE49-F238E27FC236}">
                <a16:creationId xmlns:a16="http://schemas.microsoft.com/office/drawing/2014/main" id="{7F82D4D0-1C47-4168-9638-3D1E4BC31FB4}"/>
              </a:ext>
            </a:extLst>
          </p:cNvPr>
          <p:cNvSpPr txBox="1">
            <a:spLocks/>
          </p:cNvSpPr>
          <p:nvPr userDrawn="1"/>
        </p:nvSpPr>
        <p:spPr>
          <a:xfrm>
            <a:off x="381000" y="4767263"/>
            <a:ext cx="2133600" cy="274637"/>
          </a:xfrm>
          <a:prstGeom prst="rect">
            <a:avLst/>
          </a:prstGeom>
        </p:spPr>
        <p:txBody>
          <a:bodyPr anchor="ctr"/>
          <a:lstStyle>
            <a:defPPr>
              <a:defRPr lang="en-US"/>
            </a:defPPr>
            <a:lvl1pPr marL="0" algn="l" defTabSz="457200" rtl="0" eaLnBrk="1" latinLnBrk="0" hangingPunct="1">
              <a:defRPr lang="en-US" sz="900" b="0" i="0" u="none" strike="noStrike" kern="1200" baseline="0" smtClean="0">
                <a:solidFill>
                  <a:schemeClr val="tx1"/>
                </a:solidFill>
                <a:latin typeface="Tw Cen MT"/>
                <a:ea typeface="+mn-ea"/>
                <a:cs typeface="Tw Cen M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dirty="0">
                <a:latin typeface="Arial" panose="020B0604020202020204" pitchFamily="34" charset="0"/>
                <a:cs typeface="Arial" panose="020B0604020202020204" pitchFamily="34" charset="0"/>
              </a:rPr>
              <a:t>The </a:t>
            </a:r>
            <a:r>
              <a:rPr lang="en-AU" dirty="0">
                <a:latin typeface="Arial" panose="020B0604020202020204" pitchFamily="34" charset="0"/>
                <a:cs typeface="Arial" panose="020B0604020202020204" pitchFamily="34" charset="0"/>
              </a:rPr>
              <a:t>University of Sydney</a:t>
            </a:r>
            <a:endParaRPr dirty="0">
              <a:latin typeface="Arial" panose="020B0604020202020204" pitchFamily="34" charset="0"/>
              <a:cs typeface="Arial" panose="020B0604020202020204" pitchFamily="34" charset="0"/>
            </a:endParaRPr>
          </a:p>
        </p:txBody>
      </p:sp>
      <p:sp>
        <p:nvSpPr>
          <p:cNvPr id="9" name="Text Placeholder 2">
            <a:extLst>
              <a:ext uri="{FF2B5EF4-FFF2-40B4-BE49-F238E27FC236}">
                <a16:creationId xmlns:a16="http://schemas.microsoft.com/office/drawing/2014/main" id="{47E39E5E-6700-49F6-92C9-92201248DE42}"/>
              </a:ext>
            </a:extLst>
          </p:cNvPr>
          <p:cNvSpPr>
            <a:spLocks noGrp="1"/>
          </p:cNvSpPr>
          <p:nvPr>
            <p:ph type="body" sz="quarter" idx="13" hasCustomPrompt="1"/>
          </p:nvPr>
        </p:nvSpPr>
        <p:spPr>
          <a:xfrm>
            <a:off x="359999" y="4379379"/>
            <a:ext cx="8425226" cy="387884"/>
          </a:xfrm>
        </p:spPr>
        <p:txBody>
          <a:bodyPr lIns="0" tIns="0" rIns="0" bIns="0"/>
          <a:lstStyle>
            <a:lvl1pPr>
              <a:defRPr sz="2400" b="0"/>
            </a:lvl1pPr>
          </a:lstStyle>
          <a:p>
            <a:pPr lvl="0"/>
            <a:r>
              <a:rPr lang="en-US" dirty="0"/>
              <a:t>* Insert source</a:t>
            </a:r>
          </a:p>
        </p:txBody>
      </p:sp>
    </p:spTree>
    <p:extLst>
      <p:ext uri="{BB962C8B-B14F-4D97-AF65-F5344CB8AC3E}">
        <p14:creationId xmlns:p14="http://schemas.microsoft.com/office/powerpoint/2010/main" val="232387166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3" name="Chart Placeholder 2">
            <a:extLst>
              <a:ext uri="{FF2B5EF4-FFF2-40B4-BE49-F238E27FC236}">
                <a16:creationId xmlns:a16="http://schemas.microsoft.com/office/drawing/2014/main" id="{2FD68472-FA56-F246-A17A-04C5FA477472}"/>
              </a:ext>
            </a:extLst>
          </p:cNvPr>
          <p:cNvSpPr>
            <a:spLocks noGrp="1"/>
          </p:cNvSpPr>
          <p:nvPr>
            <p:ph type="chart" sz="quarter" idx="10"/>
          </p:nvPr>
        </p:nvSpPr>
        <p:spPr>
          <a:xfrm>
            <a:off x="360000" y="1324800"/>
            <a:ext cx="8419032" cy="2963935"/>
          </a:xfrm>
        </p:spPr>
        <p:txBody>
          <a:bodyPr/>
          <a:lstStyle/>
          <a:p>
            <a:endParaRPr lang="en-US"/>
          </a:p>
        </p:txBody>
      </p:sp>
      <p:sp>
        <p:nvSpPr>
          <p:cNvPr id="5" name="Title 1">
            <a:extLst>
              <a:ext uri="{FF2B5EF4-FFF2-40B4-BE49-F238E27FC236}">
                <a16:creationId xmlns:a16="http://schemas.microsoft.com/office/drawing/2014/main" id="{AFCC0629-7190-44D3-840E-1BD71E6ED02E}"/>
              </a:ext>
            </a:extLst>
          </p:cNvPr>
          <p:cNvSpPr>
            <a:spLocks noGrp="1"/>
          </p:cNvSpPr>
          <p:nvPr>
            <p:ph type="title" hasCustomPrompt="1"/>
          </p:nvPr>
        </p:nvSpPr>
        <p:spPr>
          <a:xfrm>
            <a:off x="358775" y="380150"/>
            <a:ext cx="8419033" cy="414834"/>
          </a:xfrm>
        </p:spPr>
        <p:txBody>
          <a:bodyPr lIns="0" tIns="0" rIns="0" bIns="0" anchor="t" anchorCtr="0"/>
          <a:lstStyle>
            <a:lvl1pPr>
              <a:defRPr>
                <a:solidFill>
                  <a:srgbClr val="E64626"/>
                </a:solidFill>
              </a:defRPr>
            </a:lvl1pPr>
          </a:lstStyle>
          <a:p>
            <a:pPr marL="0" indent="0" fontAlgn="auto">
              <a:spcAft>
                <a:spcPts val="600"/>
              </a:spcAft>
              <a:buNone/>
              <a:defRPr/>
            </a:pPr>
            <a:r>
              <a:rPr lang="en-US" dirty="0">
                <a:solidFill>
                  <a:schemeClr val="accent1"/>
                </a:solidFill>
              </a:rPr>
              <a:t>Heading</a:t>
            </a:r>
            <a:endParaRPr lang="en-AU" dirty="0">
              <a:solidFill>
                <a:schemeClr val="accent1"/>
              </a:solidFill>
            </a:endParaRPr>
          </a:p>
        </p:txBody>
      </p:sp>
      <p:sp>
        <p:nvSpPr>
          <p:cNvPr id="6" name="Text Placeholder 2">
            <a:extLst>
              <a:ext uri="{FF2B5EF4-FFF2-40B4-BE49-F238E27FC236}">
                <a16:creationId xmlns:a16="http://schemas.microsoft.com/office/drawing/2014/main" id="{601ABFDB-55AC-4560-9101-5E5D7D354A78}"/>
              </a:ext>
            </a:extLst>
          </p:cNvPr>
          <p:cNvSpPr>
            <a:spLocks noGrp="1"/>
          </p:cNvSpPr>
          <p:nvPr>
            <p:ph type="body" sz="quarter" idx="13" hasCustomPrompt="1"/>
          </p:nvPr>
        </p:nvSpPr>
        <p:spPr>
          <a:xfrm>
            <a:off x="359999" y="4379379"/>
            <a:ext cx="8425226" cy="387884"/>
          </a:xfrm>
        </p:spPr>
        <p:txBody>
          <a:bodyPr lIns="0" tIns="0" rIns="0" bIns="0"/>
          <a:lstStyle>
            <a:lvl1pPr>
              <a:defRPr sz="2400" b="0"/>
            </a:lvl1pPr>
          </a:lstStyle>
          <a:p>
            <a:pPr lvl="0"/>
            <a:r>
              <a:rPr lang="en-US" dirty="0"/>
              <a:t>* Insert source</a:t>
            </a:r>
          </a:p>
        </p:txBody>
      </p:sp>
    </p:spTree>
    <p:extLst>
      <p:ext uri="{BB962C8B-B14F-4D97-AF65-F5344CB8AC3E}">
        <p14:creationId xmlns:p14="http://schemas.microsoft.com/office/powerpoint/2010/main" val="286630773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hart x 2">
    <p:spTree>
      <p:nvGrpSpPr>
        <p:cNvPr id="1" name=""/>
        <p:cNvGrpSpPr/>
        <p:nvPr/>
      </p:nvGrpSpPr>
      <p:grpSpPr>
        <a:xfrm>
          <a:off x="0" y="0"/>
          <a:ext cx="0" cy="0"/>
          <a:chOff x="0" y="0"/>
          <a:chExt cx="0" cy="0"/>
        </a:xfrm>
      </p:grpSpPr>
      <p:sp>
        <p:nvSpPr>
          <p:cNvPr id="3" name="Chart Placeholder 2">
            <a:extLst>
              <a:ext uri="{FF2B5EF4-FFF2-40B4-BE49-F238E27FC236}">
                <a16:creationId xmlns:a16="http://schemas.microsoft.com/office/drawing/2014/main" id="{2FD68472-FA56-F246-A17A-04C5FA477472}"/>
              </a:ext>
            </a:extLst>
          </p:cNvPr>
          <p:cNvSpPr>
            <a:spLocks noGrp="1"/>
          </p:cNvSpPr>
          <p:nvPr>
            <p:ph type="chart" sz="quarter" idx="10"/>
          </p:nvPr>
        </p:nvSpPr>
        <p:spPr>
          <a:xfrm>
            <a:off x="360000" y="1324800"/>
            <a:ext cx="4090466" cy="2923109"/>
          </a:xfrm>
        </p:spPr>
        <p:txBody>
          <a:bodyPr/>
          <a:lstStyle/>
          <a:p>
            <a:endParaRPr lang="en-US"/>
          </a:p>
        </p:txBody>
      </p:sp>
      <p:sp>
        <p:nvSpPr>
          <p:cNvPr id="5" name="Chart Placeholder 2">
            <a:extLst>
              <a:ext uri="{FF2B5EF4-FFF2-40B4-BE49-F238E27FC236}">
                <a16:creationId xmlns:a16="http://schemas.microsoft.com/office/drawing/2014/main" id="{41D3A567-A095-4E4E-8EDA-DEBBE6DADD39}"/>
              </a:ext>
            </a:extLst>
          </p:cNvPr>
          <p:cNvSpPr>
            <a:spLocks noGrp="1"/>
          </p:cNvSpPr>
          <p:nvPr>
            <p:ph type="chart" sz="quarter" idx="11"/>
          </p:nvPr>
        </p:nvSpPr>
        <p:spPr>
          <a:xfrm>
            <a:off x="4693536" y="1324800"/>
            <a:ext cx="4091649" cy="2923109"/>
          </a:xfrm>
        </p:spPr>
        <p:txBody>
          <a:bodyPr/>
          <a:lstStyle/>
          <a:p>
            <a:endParaRPr lang="en-US"/>
          </a:p>
        </p:txBody>
      </p:sp>
      <p:sp>
        <p:nvSpPr>
          <p:cNvPr id="6" name="Title 1">
            <a:extLst>
              <a:ext uri="{FF2B5EF4-FFF2-40B4-BE49-F238E27FC236}">
                <a16:creationId xmlns:a16="http://schemas.microsoft.com/office/drawing/2014/main" id="{B50345AA-3AC3-47A5-A7FC-FD485DFC4136}"/>
              </a:ext>
            </a:extLst>
          </p:cNvPr>
          <p:cNvSpPr>
            <a:spLocks noGrp="1"/>
          </p:cNvSpPr>
          <p:nvPr>
            <p:ph type="title" hasCustomPrompt="1"/>
          </p:nvPr>
        </p:nvSpPr>
        <p:spPr>
          <a:xfrm>
            <a:off x="358775" y="380150"/>
            <a:ext cx="8419033" cy="414834"/>
          </a:xfrm>
        </p:spPr>
        <p:txBody>
          <a:bodyPr lIns="0" tIns="0" rIns="0" bIns="0" anchor="t" anchorCtr="0"/>
          <a:lstStyle>
            <a:lvl1pPr>
              <a:defRPr>
                <a:solidFill>
                  <a:srgbClr val="E64626"/>
                </a:solidFill>
              </a:defRPr>
            </a:lvl1pPr>
          </a:lstStyle>
          <a:p>
            <a:pPr marL="0" indent="0" fontAlgn="auto">
              <a:spcAft>
                <a:spcPts val="600"/>
              </a:spcAft>
              <a:buNone/>
              <a:defRPr/>
            </a:pPr>
            <a:r>
              <a:rPr lang="en-US" dirty="0">
                <a:solidFill>
                  <a:schemeClr val="accent1"/>
                </a:solidFill>
              </a:rPr>
              <a:t>Heading</a:t>
            </a:r>
            <a:endParaRPr lang="en-AU" dirty="0">
              <a:solidFill>
                <a:schemeClr val="accent1"/>
              </a:solidFill>
            </a:endParaRPr>
          </a:p>
        </p:txBody>
      </p:sp>
      <p:sp>
        <p:nvSpPr>
          <p:cNvPr id="8" name="Text Placeholder 2">
            <a:extLst>
              <a:ext uri="{FF2B5EF4-FFF2-40B4-BE49-F238E27FC236}">
                <a16:creationId xmlns:a16="http://schemas.microsoft.com/office/drawing/2014/main" id="{161951D9-C6F2-4A3B-AC4F-A943B45DD7A8}"/>
              </a:ext>
            </a:extLst>
          </p:cNvPr>
          <p:cNvSpPr>
            <a:spLocks noGrp="1"/>
          </p:cNvSpPr>
          <p:nvPr>
            <p:ph type="body" sz="quarter" idx="13" hasCustomPrompt="1"/>
          </p:nvPr>
        </p:nvSpPr>
        <p:spPr>
          <a:xfrm>
            <a:off x="359999" y="4379379"/>
            <a:ext cx="8425226" cy="387884"/>
          </a:xfrm>
        </p:spPr>
        <p:txBody>
          <a:bodyPr lIns="0" tIns="0" rIns="0" bIns="0"/>
          <a:lstStyle>
            <a:lvl1pPr>
              <a:defRPr sz="2400" b="0"/>
            </a:lvl1pPr>
          </a:lstStyle>
          <a:p>
            <a:pPr lvl="0"/>
            <a:r>
              <a:rPr lang="en-US" dirty="0"/>
              <a:t>* Insert source</a:t>
            </a:r>
          </a:p>
        </p:txBody>
      </p:sp>
    </p:spTree>
    <p:extLst>
      <p:ext uri="{BB962C8B-B14F-4D97-AF65-F5344CB8AC3E}">
        <p14:creationId xmlns:p14="http://schemas.microsoft.com/office/powerpoint/2010/main" val="52403126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hart x 3">
    <p:spTree>
      <p:nvGrpSpPr>
        <p:cNvPr id="1" name=""/>
        <p:cNvGrpSpPr/>
        <p:nvPr/>
      </p:nvGrpSpPr>
      <p:grpSpPr>
        <a:xfrm>
          <a:off x="0" y="0"/>
          <a:ext cx="0" cy="0"/>
          <a:chOff x="0" y="0"/>
          <a:chExt cx="0" cy="0"/>
        </a:xfrm>
      </p:grpSpPr>
      <p:sp>
        <p:nvSpPr>
          <p:cNvPr id="3" name="Chart Placeholder 2">
            <a:extLst>
              <a:ext uri="{FF2B5EF4-FFF2-40B4-BE49-F238E27FC236}">
                <a16:creationId xmlns:a16="http://schemas.microsoft.com/office/drawing/2014/main" id="{2FD68472-FA56-F246-A17A-04C5FA477472}"/>
              </a:ext>
            </a:extLst>
          </p:cNvPr>
          <p:cNvSpPr>
            <a:spLocks noGrp="1"/>
          </p:cNvSpPr>
          <p:nvPr>
            <p:ph type="chart" sz="quarter" idx="10"/>
          </p:nvPr>
        </p:nvSpPr>
        <p:spPr>
          <a:xfrm>
            <a:off x="359999" y="1324800"/>
            <a:ext cx="2520000" cy="2923109"/>
          </a:xfrm>
        </p:spPr>
        <p:txBody>
          <a:bodyPr/>
          <a:lstStyle/>
          <a:p>
            <a:endParaRPr lang="en-US"/>
          </a:p>
        </p:txBody>
      </p:sp>
      <p:sp>
        <p:nvSpPr>
          <p:cNvPr id="11" name="Chart Placeholder 2">
            <a:extLst>
              <a:ext uri="{FF2B5EF4-FFF2-40B4-BE49-F238E27FC236}">
                <a16:creationId xmlns:a16="http://schemas.microsoft.com/office/drawing/2014/main" id="{252188DF-F4D8-6D4B-AC07-BE6058114943}"/>
              </a:ext>
            </a:extLst>
          </p:cNvPr>
          <p:cNvSpPr>
            <a:spLocks noGrp="1"/>
          </p:cNvSpPr>
          <p:nvPr>
            <p:ph type="chart" sz="quarter" idx="16"/>
          </p:nvPr>
        </p:nvSpPr>
        <p:spPr>
          <a:xfrm>
            <a:off x="3314437" y="1324800"/>
            <a:ext cx="2520000" cy="2923109"/>
          </a:xfrm>
        </p:spPr>
        <p:txBody>
          <a:bodyPr/>
          <a:lstStyle/>
          <a:p>
            <a:endParaRPr lang="en-US"/>
          </a:p>
        </p:txBody>
      </p:sp>
      <p:sp>
        <p:nvSpPr>
          <p:cNvPr id="12" name="Chart Placeholder 2">
            <a:extLst>
              <a:ext uri="{FF2B5EF4-FFF2-40B4-BE49-F238E27FC236}">
                <a16:creationId xmlns:a16="http://schemas.microsoft.com/office/drawing/2014/main" id="{0B42F33E-12CF-2F43-89C1-0FC62E427BF2}"/>
              </a:ext>
            </a:extLst>
          </p:cNvPr>
          <p:cNvSpPr>
            <a:spLocks noGrp="1"/>
          </p:cNvSpPr>
          <p:nvPr>
            <p:ph type="chart" sz="quarter" idx="17"/>
          </p:nvPr>
        </p:nvSpPr>
        <p:spPr>
          <a:xfrm>
            <a:off x="6268875" y="1324800"/>
            <a:ext cx="2520000" cy="2923109"/>
          </a:xfrm>
        </p:spPr>
        <p:txBody>
          <a:bodyPr/>
          <a:lstStyle/>
          <a:p>
            <a:endParaRPr lang="en-US"/>
          </a:p>
        </p:txBody>
      </p:sp>
      <p:sp>
        <p:nvSpPr>
          <p:cNvPr id="8" name="Title 1">
            <a:extLst>
              <a:ext uri="{FF2B5EF4-FFF2-40B4-BE49-F238E27FC236}">
                <a16:creationId xmlns:a16="http://schemas.microsoft.com/office/drawing/2014/main" id="{C2EEDE25-39BD-465D-BD60-E9F89A8C8DD6}"/>
              </a:ext>
            </a:extLst>
          </p:cNvPr>
          <p:cNvSpPr>
            <a:spLocks noGrp="1"/>
          </p:cNvSpPr>
          <p:nvPr>
            <p:ph type="title" hasCustomPrompt="1"/>
          </p:nvPr>
        </p:nvSpPr>
        <p:spPr>
          <a:xfrm>
            <a:off x="358775" y="380150"/>
            <a:ext cx="8419033" cy="414834"/>
          </a:xfrm>
        </p:spPr>
        <p:txBody>
          <a:bodyPr lIns="0" tIns="0" rIns="0" bIns="0" anchor="t" anchorCtr="0"/>
          <a:lstStyle>
            <a:lvl1pPr>
              <a:defRPr>
                <a:solidFill>
                  <a:srgbClr val="E64626"/>
                </a:solidFill>
              </a:defRPr>
            </a:lvl1pPr>
          </a:lstStyle>
          <a:p>
            <a:pPr marL="0" indent="0" fontAlgn="auto">
              <a:spcAft>
                <a:spcPts val="600"/>
              </a:spcAft>
              <a:buNone/>
              <a:defRPr/>
            </a:pPr>
            <a:r>
              <a:rPr lang="en-US" dirty="0">
                <a:solidFill>
                  <a:schemeClr val="accent1"/>
                </a:solidFill>
              </a:rPr>
              <a:t>Heading</a:t>
            </a:r>
            <a:endParaRPr lang="en-AU" dirty="0">
              <a:solidFill>
                <a:schemeClr val="accent1"/>
              </a:solidFill>
            </a:endParaRPr>
          </a:p>
        </p:txBody>
      </p:sp>
      <p:sp>
        <p:nvSpPr>
          <p:cNvPr id="9" name="Text Placeholder 2">
            <a:extLst>
              <a:ext uri="{FF2B5EF4-FFF2-40B4-BE49-F238E27FC236}">
                <a16:creationId xmlns:a16="http://schemas.microsoft.com/office/drawing/2014/main" id="{7FD6ADED-903F-4C9E-9703-5F98976D1E24}"/>
              </a:ext>
            </a:extLst>
          </p:cNvPr>
          <p:cNvSpPr>
            <a:spLocks noGrp="1"/>
          </p:cNvSpPr>
          <p:nvPr>
            <p:ph type="body" sz="quarter" idx="13" hasCustomPrompt="1"/>
          </p:nvPr>
        </p:nvSpPr>
        <p:spPr>
          <a:xfrm>
            <a:off x="359999" y="4379379"/>
            <a:ext cx="8425226" cy="387884"/>
          </a:xfrm>
        </p:spPr>
        <p:txBody>
          <a:bodyPr lIns="0" tIns="0" rIns="0" bIns="0"/>
          <a:lstStyle>
            <a:lvl1pPr>
              <a:defRPr sz="2400" b="0"/>
            </a:lvl1pPr>
          </a:lstStyle>
          <a:p>
            <a:pPr lvl="0"/>
            <a:r>
              <a:rPr lang="en-US" dirty="0"/>
              <a:t>* Insert source</a:t>
            </a:r>
          </a:p>
        </p:txBody>
      </p:sp>
    </p:spTree>
    <p:extLst>
      <p:ext uri="{BB962C8B-B14F-4D97-AF65-F5344CB8AC3E}">
        <p14:creationId xmlns:p14="http://schemas.microsoft.com/office/powerpoint/2010/main" val="306073475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opy box x 3">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ECFC4D79-641E-F64D-AC36-FDB08804DF7A}"/>
              </a:ext>
            </a:extLst>
          </p:cNvPr>
          <p:cNvSpPr>
            <a:spLocks noGrp="1"/>
          </p:cNvSpPr>
          <p:nvPr>
            <p:ph type="body" sz="quarter" idx="18" hasCustomPrompt="1"/>
          </p:nvPr>
        </p:nvSpPr>
        <p:spPr>
          <a:xfrm>
            <a:off x="360363" y="1325563"/>
            <a:ext cx="2519362" cy="2922587"/>
          </a:xfrm>
        </p:spPr>
        <p:txBody>
          <a:bodyPr/>
          <a:lstStyle/>
          <a:p>
            <a:pPr lvl="0"/>
            <a:r>
              <a:rPr lang="en-US" dirty="0"/>
              <a:t>Insert text</a:t>
            </a:r>
          </a:p>
        </p:txBody>
      </p:sp>
      <p:sp>
        <p:nvSpPr>
          <p:cNvPr id="13" name="Text Placeholder 3">
            <a:extLst>
              <a:ext uri="{FF2B5EF4-FFF2-40B4-BE49-F238E27FC236}">
                <a16:creationId xmlns:a16="http://schemas.microsoft.com/office/drawing/2014/main" id="{FB9AEB26-08AF-984B-A6AC-B736133991D5}"/>
              </a:ext>
            </a:extLst>
          </p:cNvPr>
          <p:cNvSpPr>
            <a:spLocks noGrp="1"/>
          </p:cNvSpPr>
          <p:nvPr>
            <p:ph type="body" sz="quarter" idx="19" hasCustomPrompt="1"/>
          </p:nvPr>
        </p:nvSpPr>
        <p:spPr>
          <a:xfrm>
            <a:off x="3381858" y="1325563"/>
            <a:ext cx="2519362" cy="2922587"/>
          </a:xfrm>
        </p:spPr>
        <p:txBody>
          <a:bodyPr/>
          <a:lstStyle/>
          <a:p>
            <a:pPr lvl="0"/>
            <a:r>
              <a:rPr lang="en-US" dirty="0"/>
              <a:t>Insert text</a:t>
            </a:r>
          </a:p>
        </p:txBody>
      </p:sp>
      <p:sp>
        <p:nvSpPr>
          <p:cNvPr id="14" name="Text Placeholder 3">
            <a:extLst>
              <a:ext uri="{FF2B5EF4-FFF2-40B4-BE49-F238E27FC236}">
                <a16:creationId xmlns:a16="http://schemas.microsoft.com/office/drawing/2014/main" id="{FEE4F240-A80C-9F42-874E-A46C462A1F9D}"/>
              </a:ext>
            </a:extLst>
          </p:cNvPr>
          <p:cNvSpPr>
            <a:spLocks noGrp="1"/>
          </p:cNvSpPr>
          <p:nvPr>
            <p:ph type="body" sz="quarter" idx="20" hasCustomPrompt="1"/>
          </p:nvPr>
        </p:nvSpPr>
        <p:spPr>
          <a:xfrm>
            <a:off x="6259237" y="1325563"/>
            <a:ext cx="2519362" cy="2922587"/>
          </a:xfrm>
        </p:spPr>
        <p:txBody>
          <a:bodyPr/>
          <a:lstStyle/>
          <a:p>
            <a:pPr lvl="0"/>
            <a:r>
              <a:rPr lang="en-US" dirty="0"/>
              <a:t>Insert text</a:t>
            </a:r>
          </a:p>
        </p:txBody>
      </p:sp>
      <p:sp>
        <p:nvSpPr>
          <p:cNvPr id="8" name="Title 1">
            <a:extLst>
              <a:ext uri="{FF2B5EF4-FFF2-40B4-BE49-F238E27FC236}">
                <a16:creationId xmlns:a16="http://schemas.microsoft.com/office/drawing/2014/main" id="{1D6CD0C4-087F-4F10-9329-BFAF78B85986}"/>
              </a:ext>
            </a:extLst>
          </p:cNvPr>
          <p:cNvSpPr>
            <a:spLocks noGrp="1"/>
          </p:cNvSpPr>
          <p:nvPr>
            <p:ph type="title" hasCustomPrompt="1"/>
          </p:nvPr>
        </p:nvSpPr>
        <p:spPr>
          <a:xfrm>
            <a:off x="358775" y="380150"/>
            <a:ext cx="8419033" cy="414834"/>
          </a:xfrm>
        </p:spPr>
        <p:txBody>
          <a:bodyPr lIns="0" tIns="0" rIns="0" bIns="0" anchor="t" anchorCtr="0"/>
          <a:lstStyle>
            <a:lvl1pPr>
              <a:defRPr>
                <a:solidFill>
                  <a:srgbClr val="E64626"/>
                </a:solidFill>
              </a:defRPr>
            </a:lvl1pPr>
          </a:lstStyle>
          <a:p>
            <a:pPr marL="0" indent="0" fontAlgn="auto">
              <a:spcAft>
                <a:spcPts val="600"/>
              </a:spcAft>
              <a:buNone/>
              <a:defRPr/>
            </a:pPr>
            <a:r>
              <a:rPr lang="en-US" dirty="0">
                <a:solidFill>
                  <a:schemeClr val="accent1"/>
                </a:solidFill>
              </a:rPr>
              <a:t>Heading</a:t>
            </a:r>
            <a:endParaRPr lang="en-AU" dirty="0">
              <a:solidFill>
                <a:schemeClr val="accent1"/>
              </a:solidFill>
            </a:endParaRPr>
          </a:p>
        </p:txBody>
      </p:sp>
      <p:sp>
        <p:nvSpPr>
          <p:cNvPr id="9" name="Text Placeholder 2">
            <a:extLst>
              <a:ext uri="{FF2B5EF4-FFF2-40B4-BE49-F238E27FC236}">
                <a16:creationId xmlns:a16="http://schemas.microsoft.com/office/drawing/2014/main" id="{7AC0B9E9-F72C-47D6-8A5F-75D5E529FACB}"/>
              </a:ext>
            </a:extLst>
          </p:cNvPr>
          <p:cNvSpPr>
            <a:spLocks noGrp="1"/>
          </p:cNvSpPr>
          <p:nvPr>
            <p:ph type="body" sz="quarter" idx="13" hasCustomPrompt="1"/>
          </p:nvPr>
        </p:nvSpPr>
        <p:spPr>
          <a:xfrm>
            <a:off x="359999" y="4379379"/>
            <a:ext cx="8425226" cy="387884"/>
          </a:xfrm>
        </p:spPr>
        <p:txBody>
          <a:bodyPr lIns="0" tIns="0" rIns="0" bIns="0"/>
          <a:lstStyle>
            <a:lvl1pPr>
              <a:defRPr sz="2400" b="0"/>
            </a:lvl1pPr>
          </a:lstStyle>
          <a:p>
            <a:pPr lvl="0"/>
            <a:r>
              <a:rPr lang="en-US" dirty="0"/>
              <a:t>* Insert source</a:t>
            </a:r>
          </a:p>
        </p:txBody>
      </p:sp>
    </p:spTree>
    <p:extLst>
      <p:ext uri="{BB962C8B-B14F-4D97-AF65-F5344CB8AC3E}">
        <p14:creationId xmlns:p14="http://schemas.microsoft.com/office/powerpoint/2010/main" val="26854105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Welcome to Country">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194C734-8EA7-6747-9D5E-0095CB042E67}"/>
              </a:ext>
            </a:extLst>
          </p:cNvPr>
          <p:cNvSpPr/>
          <p:nvPr userDrawn="1"/>
        </p:nvSpPr>
        <p:spPr>
          <a:xfrm>
            <a:off x="1" y="0"/>
            <a:ext cx="9143999" cy="5143500"/>
          </a:xfrm>
          <a:prstGeom prst="rect">
            <a:avLst/>
          </a:prstGeom>
          <a:solidFill>
            <a:srgbClr val="E6462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11" name="Picture 10">
            <a:extLst>
              <a:ext uri="{FF2B5EF4-FFF2-40B4-BE49-F238E27FC236}">
                <a16:creationId xmlns:a16="http://schemas.microsoft.com/office/drawing/2014/main" id="{7AED50A0-D355-754C-8CE1-B6D04549139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647768" y="3881927"/>
            <a:ext cx="1848464" cy="639366"/>
          </a:xfrm>
          <a:prstGeom prst="rect">
            <a:avLst/>
          </a:prstGeom>
        </p:spPr>
      </p:pic>
      <p:sp>
        <p:nvSpPr>
          <p:cNvPr id="2" name="Rectangle 1">
            <a:extLst>
              <a:ext uri="{FF2B5EF4-FFF2-40B4-BE49-F238E27FC236}">
                <a16:creationId xmlns:a16="http://schemas.microsoft.com/office/drawing/2014/main" id="{0C3010EE-5F8C-A141-9442-3FCFF7B6179C}"/>
              </a:ext>
            </a:extLst>
          </p:cNvPr>
          <p:cNvSpPr/>
          <p:nvPr userDrawn="1"/>
        </p:nvSpPr>
        <p:spPr>
          <a:xfrm>
            <a:off x="1752857" y="1046569"/>
            <a:ext cx="5638286" cy="1938992"/>
          </a:xfrm>
          <a:prstGeom prst="rect">
            <a:avLst/>
          </a:prstGeom>
        </p:spPr>
        <p:txBody>
          <a:bodyPr wrap="square">
            <a:spAutoFit/>
          </a:bodyPr>
          <a:lstStyle/>
          <a:p>
            <a:pPr algn="ctr"/>
            <a:r>
              <a:rPr lang="en-AU" sz="2400" b="0" i="0" dirty="0">
                <a:solidFill>
                  <a:schemeClr val="bg1"/>
                </a:solidFill>
                <a:effectLst/>
                <a:latin typeface="Tw Cen MT" panose="020B0602020104020603" pitchFamily="34" charset="0"/>
              </a:rPr>
              <a:t>We acknowledge the tradition of custodianship and law of the Country on which the University of Sydney campuses stand. We pay our respects to those who have cared and continue to care for Country.</a:t>
            </a:r>
          </a:p>
        </p:txBody>
      </p:sp>
    </p:spTree>
    <p:extLst>
      <p:ext uri="{BB962C8B-B14F-4D97-AF65-F5344CB8AC3E}">
        <p14:creationId xmlns:p14="http://schemas.microsoft.com/office/powerpoint/2010/main" val="78523803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ullet list and picture">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A29EE716-4F2B-CB45-ACF7-1F1C7B3BC4F6}"/>
              </a:ext>
            </a:extLst>
          </p:cNvPr>
          <p:cNvSpPr>
            <a:spLocks noGrp="1"/>
          </p:cNvSpPr>
          <p:nvPr>
            <p:ph type="title" hasCustomPrompt="1"/>
          </p:nvPr>
        </p:nvSpPr>
        <p:spPr>
          <a:xfrm>
            <a:off x="360001" y="384546"/>
            <a:ext cx="5563527" cy="506526"/>
          </a:xfrm>
        </p:spPr>
        <p:txBody>
          <a:bodyPr lIns="0" tIns="0" rIns="0" bIns="0" anchor="t" anchorCtr="0"/>
          <a:lstStyle>
            <a:lvl1pPr>
              <a:defRPr>
                <a:solidFill>
                  <a:srgbClr val="E64626"/>
                </a:solidFill>
              </a:defRPr>
            </a:lvl1pPr>
          </a:lstStyle>
          <a:p>
            <a:r>
              <a:rPr lang="en-AU" dirty="0"/>
              <a:t>Heading</a:t>
            </a:r>
          </a:p>
        </p:txBody>
      </p:sp>
      <p:sp>
        <p:nvSpPr>
          <p:cNvPr id="16" name="Picture Placeholder 5">
            <a:extLst>
              <a:ext uri="{FF2B5EF4-FFF2-40B4-BE49-F238E27FC236}">
                <a16:creationId xmlns:a16="http://schemas.microsoft.com/office/drawing/2014/main" id="{320BF59E-0577-E142-AC15-8C92DB4DA1DE}"/>
              </a:ext>
            </a:extLst>
          </p:cNvPr>
          <p:cNvSpPr>
            <a:spLocks noGrp="1"/>
          </p:cNvSpPr>
          <p:nvPr>
            <p:ph type="pic" sz="quarter" idx="10"/>
          </p:nvPr>
        </p:nvSpPr>
        <p:spPr>
          <a:xfrm>
            <a:off x="6461125" y="384545"/>
            <a:ext cx="2682875" cy="4382717"/>
          </a:xfrm>
        </p:spPr>
        <p:txBody>
          <a:bodyPr/>
          <a:lstStyle/>
          <a:p>
            <a:endParaRPr lang="en-US"/>
          </a:p>
        </p:txBody>
      </p:sp>
      <p:sp>
        <p:nvSpPr>
          <p:cNvPr id="17" name="Text Placeholder 3">
            <a:extLst>
              <a:ext uri="{FF2B5EF4-FFF2-40B4-BE49-F238E27FC236}">
                <a16:creationId xmlns:a16="http://schemas.microsoft.com/office/drawing/2014/main" id="{D5FB582D-82F9-8746-92DB-7D8557E011BA}"/>
              </a:ext>
            </a:extLst>
          </p:cNvPr>
          <p:cNvSpPr>
            <a:spLocks noGrp="1"/>
          </p:cNvSpPr>
          <p:nvPr>
            <p:ph type="body" sz="quarter" idx="11" hasCustomPrompt="1"/>
          </p:nvPr>
        </p:nvSpPr>
        <p:spPr>
          <a:xfrm>
            <a:off x="360000" y="1342801"/>
            <a:ext cx="5563528" cy="753628"/>
          </a:xfrm>
        </p:spPr>
        <p:txBody>
          <a:bodyPr lIns="0" tIns="0" rIns="0" bIns="0"/>
          <a:lstStyle>
            <a:lvl1pPr marL="0" indent="0">
              <a:buNone/>
              <a:defRPr>
                <a:solidFill>
                  <a:srgbClr val="343433"/>
                </a:solidFill>
              </a:defRPr>
            </a:lvl1pPr>
          </a:lstStyle>
          <a:p>
            <a:pPr lvl="0"/>
            <a:r>
              <a:rPr lang="en-US" dirty="0"/>
              <a:t>Intro copy</a:t>
            </a:r>
          </a:p>
        </p:txBody>
      </p:sp>
      <p:sp>
        <p:nvSpPr>
          <p:cNvPr id="2" name="TextBox 1">
            <a:extLst>
              <a:ext uri="{FF2B5EF4-FFF2-40B4-BE49-F238E27FC236}">
                <a16:creationId xmlns:a16="http://schemas.microsoft.com/office/drawing/2014/main" id="{9D9B01EB-B9EB-1B49-B8F4-C3542AC6D278}"/>
              </a:ext>
            </a:extLst>
          </p:cNvPr>
          <p:cNvSpPr txBox="1"/>
          <p:nvPr userDrawn="1"/>
        </p:nvSpPr>
        <p:spPr>
          <a:xfrm>
            <a:off x="358775" y="2548158"/>
            <a:ext cx="5681983" cy="2077492"/>
          </a:xfrm>
          <a:prstGeom prst="rect">
            <a:avLst/>
          </a:prstGeom>
          <a:noFill/>
        </p:spPr>
        <p:txBody>
          <a:bodyPr wrap="square" numCol="2" rtlCol="0">
            <a:spAutoFit/>
          </a:bodyPr>
          <a:lstStyle/>
          <a:p>
            <a:pPr marL="342900" indent="-342900">
              <a:lnSpc>
                <a:spcPts val="1640"/>
              </a:lnSpc>
              <a:spcBef>
                <a:spcPts val="600"/>
              </a:spcBef>
              <a:buClr>
                <a:schemeClr val="accent1"/>
              </a:buClr>
              <a:buFont typeface="System Font Regular"/>
              <a:buChar char="-"/>
            </a:pPr>
            <a:r>
              <a:rPr lang="en-US" sz="2400" dirty="0">
                <a:solidFill>
                  <a:srgbClr val="343433"/>
                </a:solidFill>
              </a:rPr>
              <a:t>Bullet point</a:t>
            </a:r>
          </a:p>
          <a:p>
            <a:pPr marL="342900" marR="0" lvl="0" indent="-342900" algn="l" defTabSz="457200" rtl="0" eaLnBrk="1" fontAlgn="base" latinLnBrk="0" hangingPunct="1">
              <a:lnSpc>
                <a:spcPts val="1640"/>
              </a:lnSpc>
              <a:spcBef>
                <a:spcPts val="600"/>
              </a:spcBef>
              <a:spcAft>
                <a:spcPct val="0"/>
              </a:spcAft>
              <a:buClr>
                <a:schemeClr val="accent1"/>
              </a:buClr>
              <a:buSzTx/>
              <a:buFont typeface="System Font Regular"/>
              <a:buChar char="-"/>
              <a:tabLst/>
              <a:defRPr/>
            </a:pPr>
            <a:r>
              <a:rPr lang="en-US" sz="2400" dirty="0">
                <a:solidFill>
                  <a:srgbClr val="343433"/>
                </a:solidFill>
              </a:rPr>
              <a:t>Bullet point</a:t>
            </a:r>
          </a:p>
          <a:p>
            <a:pPr marL="342900" marR="0" lvl="0" indent="-342900" algn="l" defTabSz="457200" rtl="0" eaLnBrk="1" fontAlgn="base" latinLnBrk="0" hangingPunct="1">
              <a:lnSpc>
                <a:spcPts val="1640"/>
              </a:lnSpc>
              <a:spcBef>
                <a:spcPts val="600"/>
              </a:spcBef>
              <a:spcAft>
                <a:spcPct val="0"/>
              </a:spcAft>
              <a:buClr>
                <a:schemeClr val="accent1"/>
              </a:buClr>
              <a:buSzTx/>
              <a:buFont typeface="System Font Regular"/>
              <a:buChar char="-"/>
              <a:tabLst/>
              <a:defRPr/>
            </a:pPr>
            <a:r>
              <a:rPr lang="en-US" sz="2400" dirty="0">
                <a:solidFill>
                  <a:srgbClr val="343433"/>
                </a:solidFill>
              </a:rPr>
              <a:t>Bullet point</a:t>
            </a:r>
          </a:p>
          <a:p>
            <a:pPr marL="342900" marR="0" lvl="0" indent="-342900" algn="l" defTabSz="457200" rtl="0" eaLnBrk="1" fontAlgn="base" latinLnBrk="0" hangingPunct="1">
              <a:lnSpc>
                <a:spcPts val="1640"/>
              </a:lnSpc>
              <a:spcBef>
                <a:spcPts val="600"/>
              </a:spcBef>
              <a:spcAft>
                <a:spcPct val="0"/>
              </a:spcAft>
              <a:buClr>
                <a:schemeClr val="accent1"/>
              </a:buClr>
              <a:buSzTx/>
              <a:buFont typeface="System Font Regular"/>
              <a:buChar char="-"/>
              <a:tabLst/>
              <a:defRPr/>
            </a:pPr>
            <a:r>
              <a:rPr lang="en-US" sz="2400" dirty="0">
                <a:solidFill>
                  <a:srgbClr val="343433"/>
                </a:solidFill>
              </a:rPr>
              <a:t>Bullet point</a:t>
            </a:r>
          </a:p>
          <a:p>
            <a:pPr marL="342900" marR="0" lvl="0" indent="-342900" algn="l" defTabSz="457200" rtl="0" eaLnBrk="1" fontAlgn="base" latinLnBrk="0" hangingPunct="1">
              <a:lnSpc>
                <a:spcPts val="1640"/>
              </a:lnSpc>
              <a:spcBef>
                <a:spcPts val="600"/>
              </a:spcBef>
              <a:spcAft>
                <a:spcPct val="0"/>
              </a:spcAft>
              <a:buClr>
                <a:schemeClr val="accent1"/>
              </a:buClr>
              <a:buSzTx/>
              <a:buFont typeface="System Font Regular"/>
              <a:buChar char="-"/>
              <a:tabLst/>
              <a:defRPr/>
            </a:pPr>
            <a:r>
              <a:rPr lang="en-US" sz="2400" dirty="0">
                <a:solidFill>
                  <a:srgbClr val="343433"/>
                </a:solidFill>
              </a:rPr>
              <a:t>Bullet point</a:t>
            </a:r>
          </a:p>
          <a:p>
            <a:pPr marL="342900" marR="0" lvl="0" indent="-342900" algn="l" defTabSz="457200" rtl="0" eaLnBrk="1" fontAlgn="base" latinLnBrk="0" hangingPunct="1">
              <a:lnSpc>
                <a:spcPts val="1640"/>
              </a:lnSpc>
              <a:spcBef>
                <a:spcPts val="600"/>
              </a:spcBef>
              <a:spcAft>
                <a:spcPct val="0"/>
              </a:spcAft>
              <a:buClr>
                <a:schemeClr val="accent1"/>
              </a:buClr>
              <a:buSzTx/>
              <a:buFont typeface="System Font Regular"/>
              <a:buChar char="-"/>
              <a:tabLst/>
              <a:defRPr/>
            </a:pPr>
            <a:r>
              <a:rPr lang="en-US" sz="2400" dirty="0">
                <a:solidFill>
                  <a:srgbClr val="343433"/>
                </a:solidFill>
              </a:rPr>
              <a:t>Bullet point</a:t>
            </a:r>
          </a:p>
          <a:p>
            <a:pPr marL="342900" marR="0" lvl="0" indent="-342900" algn="l" defTabSz="457200" rtl="0" eaLnBrk="1" fontAlgn="base" latinLnBrk="0" hangingPunct="1">
              <a:lnSpc>
                <a:spcPts val="1640"/>
              </a:lnSpc>
              <a:spcBef>
                <a:spcPts val="600"/>
              </a:spcBef>
              <a:spcAft>
                <a:spcPct val="0"/>
              </a:spcAft>
              <a:buClr>
                <a:schemeClr val="accent1"/>
              </a:buClr>
              <a:buSzTx/>
              <a:buFont typeface="System Font Regular"/>
              <a:buChar char="-"/>
              <a:tabLst/>
              <a:defRPr/>
            </a:pPr>
            <a:r>
              <a:rPr lang="en-US" sz="2400" dirty="0">
                <a:solidFill>
                  <a:srgbClr val="343433"/>
                </a:solidFill>
              </a:rPr>
              <a:t>Bullet point</a:t>
            </a:r>
          </a:p>
          <a:p>
            <a:pPr marL="342900" marR="0" lvl="0" indent="-342900" algn="l" defTabSz="457200" rtl="0" eaLnBrk="1" fontAlgn="base" latinLnBrk="0" hangingPunct="1">
              <a:lnSpc>
                <a:spcPts val="1640"/>
              </a:lnSpc>
              <a:spcBef>
                <a:spcPts val="600"/>
              </a:spcBef>
              <a:spcAft>
                <a:spcPct val="0"/>
              </a:spcAft>
              <a:buClr>
                <a:schemeClr val="accent1"/>
              </a:buClr>
              <a:buSzTx/>
              <a:buFont typeface="System Font Regular"/>
              <a:buChar char="-"/>
              <a:tabLst/>
              <a:defRPr/>
            </a:pPr>
            <a:r>
              <a:rPr lang="en-US" sz="2400" dirty="0">
                <a:solidFill>
                  <a:srgbClr val="343433"/>
                </a:solidFill>
              </a:rPr>
              <a:t>Bullet point</a:t>
            </a:r>
          </a:p>
          <a:p>
            <a:pPr marL="342900" marR="0" lvl="0" indent="-342900" algn="l" defTabSz="457200" rtl="0" eaLnBrk="1" fontAlgn="base" latinLnBrk="0" hangingPunct="1">
              <a:lnSpc>
                <a:spcPts val="1640"/>
              </a:lnSpc>
              <a:spcBef>
                <a:spcPts val="600"/>
              </a:spcBef>
              <a:spcAft>
                <a:spcPct val="0"/>
              </a:spcAft>
              <a:buClr>
                <a:schemeClr val="accent1"/>
              </a:buClr>
              <a:buSzTx/>
              <a:buFont typeface="System Font Regular"/>
              <a:buChar char="-"/>
              <a:tabLst/>
              <a:defRPr/>
            </a:pPr>
            <a:r>
              <a:rPr lang="en-US" sz="2400" dirty="0">
                <a:solidFill>
                  <a:srgbClr val="343433"/>
                </a:solidFill>
              </a:rPr>
              <a:t>Bullet point</a:t>
            </a:r>
          </a:p>
          <a:p>
            <a:pPr marL="342900" marR="0" lvl="0" indent="-342900" algn="l" defTabSz="457200" rtl="0" eaLnBrk="1" fontAlgn="base" latinLnBrk="0" hangingPunct="1">
              <a:lnSpc>
                <a:spcPts val="1640"/>
              </a:lnSpc>
              <a:spcBef>
                <a:spcPts val="600"/>
              </a:spcBef>
              <a:spcAft>
                <a:spcPct val="0"/>
              </a:spcAft>
              <a:buClr>
                <a:schemeClr val="accent1"/>
              </a:buClr>
              <a:buSzTx/>
              <a:buFont typeface="System Font Regular"/>
              <a:buChar char="-"/>
              <a:tabLst/>
              <a:defRPr/>
            </a:pPr>
            <a:r>
              <a:rPr lang="en-US" sz="2400" dirty="0">
                <a:solidFill>
                  <a:srgbClr val="343433"/>
                </a:solidFill>
              </a:rPr>
              <a:t>Bullet point</a:t>
            </a:r>
          </a:p>
          <a:p>
            <a:pPr marL="342900" marR="0" lvl="0" indent="-342900" algn="l" defTabSz="457200" rtl="0" eaLnBrk="1" fontAlgn="base" latinLnBrk="0" hangingPunct="1">
              <a:lnSpc>
                <a:spcPts val="1640"/>
              </a:lnSpc>
              <a:spcBef>
                <a:spcPts val="600"/>
              </a:spcBef>
              <a:spcAft>
                <a:spcPct val="0"/>
              </a:spcAft>
              <a:buClr>
                <a:schemeClr val="accent1"/>
              </a:buClr>
              <a:buSzTx/>
              <a:buFont typeface="System Font Regular"/>
              <a:buChar char="-"/>
              <a:tabLst/>
              <a:defRPr/>
            </a:pPr>
            <a:r>
              <a:rPr lang="en-US" sz="2400" dirty="0">
                <a:solidFill>
                  <a:srgbClr val="343433"/>
                </a:solidFill>
              </a:rPr>
              <a:t>Bullet point</a:t>
            </a:r>
          </a:p>
          <a:p>
            <a:pPr marL="342900" marR="0" lvl="0" indent="-342900" algn="l" defTabSz="457200" rtl="0" eaLnBrk="1" fontAlgn="base" latinLnBrk="0" hangingPunct="1">
              <a:lnSpc>
                <a:spcPts val="1640"/>
              </a:lnSpc>
              <a:spcBef>
                <a:spcPts val="600"/>
              </a:spcBef>
              <a:spcAft>
                <a:spcPct val="0"/>
              </a:spcAft>
              <a:buClr>
                <a:schemeClr val="accent1"/>
              </a:buClr>
              <a:buSzTx/>
              <a:buFont typeface="System Font Regular"/>
              <a:buChar char="-"/>
              <a:tabLst/>
              <a:defRPr/>
            </a:pPr>
            <a:r>
              <a:rPr lang="en-US" sz="2400" dirty="0">
                <a:solidFill>
                  <a:srgbClr val="343433"/>
                </a:solidFill>
              </a:rPr>
              <a:t>Bullet point</a:t>
            </a:r>
          </a:p>
          <a:p>
            <a:pPr marL="342900" indent="-342900">
              <a:lnSpc>
                <a:spcPts val="1640"/>
              </a:lnSpc>
              <a:spcBef>
                <a:spcPts val="600"/>
              </a:spcBef>
              <a:buClr>
                <a:schemeClr val="accent1"/>
              </a:buClr>
              <a:buFont typeface="System Font Regular"/>
              <a:buChar char="-"/>
            </a:pPr>
            <a:r>
              <a:rPr lang="en-US" sz="2400" dirty="0">
                <a:solidFill>
                  <a:srgbClr val="343433"/>
                </a:solidFill>
              </a:rPr>
              <a:t> </a:t>
            </a:r>
          </a:p>
          <a:p>
            <a:pPr marL="342900" indent="-342900">
              <a:buFont typeface="System Font Regular"/>
              <a:buChar char="-"/>
            </a:pPr>
            <a:endParaRPr lang="en-US" sz="2400" dirty="0"/>
          </a:p>
        </p:txBody>
      </p:sp>
    </p:spTree>
    <p:extLst>
      <p:ext uri="{BB962C8B-B14F-4D97-AF65-F5344CB8AC3E}">
        <p14:creationId xmlns:p14="http://schemas.microsoft.com/office/powerpoint/2010/main" val="155189824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2 images with caption">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4B522BF-7C15-4C47-B4C5-801E311A2127}"/>
              </a:ext>
            </a:extLst>
          </p:cNvPr>
          <p:cNvSpPr>
            <a:spLocks noGrp="1"/>
          </p:cNvSpPr>
          <p:nvPr>
            <p:ph type="title" hasCustomPrompt="1"/>
          </p:nvPr>
        </p:nvSpPr>
        <p:spPr>
          <a:xfrm>
            <a:off x="358775" y="388942"/>
            <a:ext cx="8426450" cy="518846"/>
          </a:xfrm>
        </p:spPr>
        <p:txBody>
          <a:bodyPr lIns="0" tIns="0" rIns="0" bIns="0" anchor="t"/>
          <a:lstStyle/>
          <a:p>
            <a:pPr marL="0" indent="0" fontAlgn="auto">
              <a:spcAft>
                <a:spcPts val="600"/>
              </a:spcAft>
              <a:buNone/>
              <a:defRPr/>
            </a:pPr>
            <a:r>
              <a:rPr lang="en-US" dirty="0"/>
              <a:t>Heading</a:t>
            </a:r>
            <a:endParaRPr lang="en-AU" dirty="0">
              <a:solidFill>
                <a:srgbClr val="FF0000"/>
              </a:solidFill>
            </a:endParaRPr>
          </a:p>
        </p:txBody>
      </p:sp>
      <p:sp>
        <p:nvSpPr>
          <p:cNvPr id="13" name="Picture Placeholder 10">
            <a:extLst>
              <a:ext uri="{FF2B5EF4-FFF2-40B4-BE49-F238E27FC236}">
                <a16:creationId xmlns:a16="http://schemas.microsoft.com/office/drawing/2014/main" id="{A74C51C2-92E2-384C-B2EA-8187DC7E9CED}"/>
              </a:ext>
            </a:extLst>
          </p:cNvPr>
          <p:cNvSpPr>
            <a:spLocks noGrp="1"/>
          </p:cNvSpPr>
          <p:nvPr>
            <p:ph type="pic" sz="quarter" idx="10"/>
          </p:nvPr>
        </p:nvSpPr>
        <p:spPr>
          <a:xfrm>
            <a:off x="4681538" y="1987550"/>
            <a:ext cx="3411537" cy="1901825"/>
          </a:xfrm>
        </p:spPr>
        <p:txBody>
          <a:bodyPr/>
          <a:lstStyle/>
          <a:p>
            <a:endParaRPr lang="en-US"/>
          </a:p>
        </p:txBody>
      </p:sp>
      <p:sp>
        <p:nvSpPr>
          <p:cNvPr id="14" name="Picture Placeholder 10">
            <a:extLst>
              <a:ext uri="{FF2B5EF4-FFF2-40B4-BE49-F238E27FC236}">
                <a16:creationId xmlns:a16="http://schemas.microsoft.com/office/drawing/2014/main" id="{5E3ED63D-82E7-F048-A24E-5EFF85404615}"/>
              </a:ext>
            </a:extLst>
          </p:cNvPr>
          <p:cNvSpPr>
            <a:spLocks noGrp="1"/>
          </p:cNvSpPr>
          <p:nvPr>
            <p:ph type="pic" sz="quarter" idx="11"/>
          </p:nvPr>
        </p:nvSpPr>
        <p:spPr>
          <a:xfrm>
            <a:off x="872282" y="1987550"/>
            <a:ext cx="3411537" cy="1901825"/>
          </a:xfrm>
        </p:spPr>
        <p:txBody>
          <a:bodyPr/>
          <a:lstStyle/>
          <a:p>
            <a:endParaRPr lang="en-US" dirty="0"/>
          </a:p>
        </p:txBody>
      </p:sp>
      <p:sp>
        <p:nvSpPr>
          <p:cNvPr id="25" name="Text Placeholder 3">
            <a:extLst>
              <a:ext uri="{FF2B5EF4-FFF2-40B4-BE49-F238E27FC236}">
                <a16:creationId xmlns:a16="http://schemas.microsoft.com/office/drawing/2014/main" id="{8F4C4831-32CD-1C43-8C2F-DCC29436FA69}"/>
              </a:ext>
            </a:extLst>
          </p:cNvPr>
          <p:cNvSpPr>
            <a:spLocks noGrp="1"/>
          </p:cNvSpPr>
          <p:nvPr>
            <p:ph type="body" sz="quarter" idx="12" hasCustomPrompt="1"/>
          </p:nvPr>
        </p:nvSpPr>
        <p:spPr>
          <a:xfrm>
            <a:off x="358774" y="1014347"/>
            <a:ext cx="8426449" cy="555625"/>
          </a:xfrm>
        </p:spPr>
        <p:txBody>
          <a:bodyPr lIns="0" tIns="0" rIns="0" bIns="0"/>
          <a:lstStyle>
            <a:lvl1pPr marL="0" indent="0">
              <a:buNone/>
              <a:defRPr>
                <a:solidFill>
                  <a:srgbClr val="343433"/>
                </a:solidFill>
              </a:defRPr>
            </a:lvl1pPr>
          </a:lstStyle>
          <a:p>
            <a:pPr lvl="0"/>
            <a:r>
              <a:rPr lang="en-US" dirty="0"/>
              <a:t>Intro copy here</a:t>
            </a:r>
          </a:p>
        </p:txBody>
      </p:sp>
      <p:sp>
        <p:nvSpPr>
          <p:cNvPr id="3" name="Text Placeholder 2">
            <a:extLst>
              <a:ext uri="{FF2B5EF4-FFF2-40B4-BE49-F238E27FC236}">
                <a16:creationId xmlns:a16="http://schemas.microsoft.com/office/drawing/2014/main" id="{7BD98C5F-18C6-6644-AA47-81AF0422EF6E}"/>
              </a:ext>
            </a:extLst>
          </p:cNvPr>
          <p:cNvSpPr>
            <a:spLocks noGrp="1"/>
          </p:cNvSpPr>
          <p:nvPr>
            <p:ph type="body" sz="quarter" idx="13" hasCustomPrompt="1"/>
          </p:nvPr>
        </p:nvSpPr>
        <p:spPr>
          <a:xfrm>
            <a:off x="872282" y="4054889"/>
            <a:ext cx="3411509" cy="592138"/>
          </a:xfrm>
        </p:spPr>
        <p:txBody>
          <a:bodyPr lIns="0" tIns="0" rIns="0" bIns="0"/>
          <a:lstStyle>
            <a:lvl1pPr>
              <a:defRPr sz="2400" b="0"/>
            </a:lvl1pPr>
          </a:lstStyle>
          <a:p>
            <a:pPr lvl="0"/>
            <a:r>
              <a:rPr lang="en-US" dirty="0"/>
              <a:t>Caption</a:t>
            </a:r>
          </a:p>
        </p:txBody>
      </p:sp>
      <p:sp>
        <p:nvSpPr>
          <p:cNvPr id="10" name="Text Placeholder 2">
            <a:extLst>
              <a:ext uri="{FF2B5EF4-FFF2-40B4-BE49-F238E27FC236}">
                <a16:creationId xmlns:a16="http://schemas.microsoft.com/office/drawing/2014/main" id="{72598C76-8B4C-334A-BE7B-2C6BF096C107}"/>
              </a:ext>
            </a:extLst>
          </p:cNvPr>
          <p:cNvSpPr>
            <a:spLocks noGrp="1"/>
          </p:cNvSpPr>
          <p:nvPr>
            <p:ph type="body" sz="quarter" idx="14" hasCustomPrompt="1"/>
          </p:nvPr>
        </p:nvSpPr>
        <p:spPr>
          <a:xfrm>
            <a:off x="4669029" y="4054889"/>
            <a:ext cx="3411509" cy="592138"/>
          </a:xfrm>
        </p:spPr>
        <p:txBody>
          <a:bodyPr lIns="0" tIns="0" rIns="0" bIns="0"/>
          <a:lstStyle>
            <a:lvl1pPr>
              <a:defRPr sz="2400" b="0"/>
            </a:lvl1pPr>
          </a:lstStyle>
          <a:p>
            <a:pPr lvl="0"/>
            <a:r>
              <a:rPr lang="en-US" dirty="0"/>
              <a:t>Caption</a:t>
            </a:r>
          </a:p>
        </p:txBody>
      </p:sp>
    </p:spTree>
    <p:extLst>
      <p:ext uri="{BB962C8B-B14F-4D97-AF65-F5344CB8AC3E}">
        <p14:creationId xmlns:p14="http://schemas.microsoft.com/office/powerpoint/2010/main" val="11806911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woObj" preserve="1">
  <p:cSld name="table/chart/image x 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E64626"/>
                </a:solidFill>
              </a:defRPr>
            </a:lvl1pPr>
          </a:lstStyle>
          <a:p>
            <a:r>
              <a:rPr lang="en-US" dirty="0"/>
              <a:t>Click to edit Master title style</a:t>
            </a:r>
          </a:p>
        </p:txBody>
      </p:sp>
      <p:sp>
        <p:nvSpPr>
          <p:cNvPr id="3" name="Content Placeholder 2"/>
          <p:cNvSpPr>
            <a:spLocks noGrp="1"/>
          </p:cNvSpPr>
          <p:nvPr>
            <p:ph sz="half" idx="1"/>
          </p:nvPr>
        </p:nvSpPr>
        <p:spPr>
          <a:xfrm>
            <a:off x="358775" y="1019944"/>
            <a:ext cx="4038600" cy="3394472"/>
          </a:xfrm>
        </p:spPr>
        <p:txBody>
          <a:bodyPr/>
          <a:lstStyle>
            <a:lvl1pPr>
              <a:defRPr sz="2400"/>
            </a:lvl1pPr>
            <a:lvl2pPr>
              <a:defRPr sz="2400"/>
            </a:lvl2pPr>
            <a:lvl3pPr>
              <a:defRPr sz="2400"/>
            </a:lvl3pPr>
            <a:lvl4pPr>
              <a:defRPr sz="2000"/>
            </a:lvl4pPr>
            <a:lvl5pPr>
              <a:defRPr sz="2000"/>
            </a:lvl5pPr>
            <a:lvl6pPr>
              <a:defRPr sz="1800"/>
            </a:lvl6pPr>
            <a:lvl7pPr>
              <a:defRPr sz="1800"/>
            </a:lvl7pPr>
            <a:lvl8pPr>
              <a:defRPr sz="1800"/>
            </a:lvl8pPr>
            <a:lvl9pPr>
              <a:defRPr sz="1800"/>
            </a:lvl9pPr>
          </a:lstStyle>
          <a:p>
            <a:pPr lvl="0"/>
            <a:r>
              <a:rPr lang="en-US" dirty="0"/>
              <a:t>Edit Master text styles</a:t>
            </a:r>
          </a:p>
          <a:p>
            <a:pPr lvl="1"/>
            <a:r>
              <a:rPr lang="en-US" dirty="0"/>
              <a:t>Second level</a:t>
            </a:r>
          </a:p>
          <a:p>
            <a:pPr lvl="2"/>
            <a:r>
              <a:rPr lang="en-US" dirty="0"/>
              <a:t>Third level</a:t>
            </a:r>
          </a:p>
        </p:txBody>
      </p:sp>
      <p:sp>
        <p:nvSpPr>
          <p:cNvPr id="4" name="Content Placeholder 3"/>
          <p:cNvSpPr>
            <a:spLocks noGrp="1"/>
          </p:cNvSpPr>
          <p:nvPr>
            <p:ph sz="half" idx="2"/>
          </p:nvPr>
        </p:nvSpPr>
        <p:spPr>
          <a:xfrm>
            <a:off x="4746627" y="1019944"/>
            <a:ext cx="4038600" cy="3394472"/>
          </a:xfrm>
        </p:spPr>
        <p:txBody>
          <a:bodyPr/>
          <a:lstStyle>
            <a:lvl1pPr>
              <a:defRPr sz="2400"/>
            </a:lvl1pPr>
            <a:lvl2pPr>
              <a:defRPr sz="2400"/>
            </a:lvl2pPr>
            <a:lvl3pPr>
              <a:defRPr sz="2400"/>
            </a:lvl3pPr>
            <a:lvl4pPr>
              <a:defRPr sz="2000"/>
            </a:lvl4pPr>
            <a:lvl5pPr>
              <a:defRPr sz="2000"/>
            </a:lvl5pPr>
            <a:lvl6pPr>
              <a:defRPr sz="1800"/>
            </a:lvl6pPr>
            <a:lvl7pPr>
              <a:defRPr sz="1800"/>
            </a:lvl7pPr>
            <a:lvl8pPr>
              <a:defRPr sz="1800"/>
            </a:lvl8pPr>
            <a:lvl9pPr>
              <a:defRPr sz="1800"/>
            </a:lvl9pPr>
          </a:lstStyle>
          <a:p>
            <a:pPr lvl="0"/>
            <a:r>
              <a:rPr lang="en-US" dirty="0"/>
              <a:t>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362266431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Divider - Option 1">
    <p:spTree>
      <p:nvGrpSpPr>
        <p:cNvPr id="1" name=""/>
        <p:cNvGrpSpPr/>
        <p:nvPr/>
      </p:nvGrpSpPr>
      <p:grpSpPr>
        <a:xfrm>
          <a:off x="0" y="0"/>
          <a:ext cx="0" cy="0"/>
          <a:chOff x="0" y="0"/>
          <a:chExt cx="0" cy="0"/>
        </a:xfrm>
      </p:grpSpPr>
      <p:pic>
        <p:nvPicPr>
          <p:cNvPr id="8" name="Picture 7" descr="USY_MB1_PMS_1_Colour_Reversed_Logo.png"/>
          <p:cNvPicPr>
            <a:picLocks noChangeAspect="1"/>
          </p:cNvPicPr>
          <p:nvPr/>
        </p:nvPicPr>
        <p:blipFill>
          <a:blip>
            <a:extLst>
              <a:ext uri="{28A0092B-C50C-407E-A947-70E740481C1C}">
                <a14:useLocalDpi xmlns:a14="http://schemas.microsoft.com/office/drawing/2010/main"/>
              </a:ext>
            </a:extLst>
          </a:blip>
          <a:srcRect/>
          <a:stretch>
            <a:fillRect/>
          </a:stretch>
        </p:blipFill>
        <p:spPr bwMode="auto">
          <a:xfrm>
            <a:off x="454025" y="4429125"/>
            <a:ext cx="1536700" cy="3984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9" name="Title 8"/>
          <p:cNvSpPr>
            <a:spLocks noGrp="1"/>
          </p:cNvSpPr>
          <p:nvPr>
            <p:ph type="title"/>
          </p:nvPr>
        </p:nvSpPr>
        <p:spPr>
          <a:xfrm>
            <a:off x="358775" y="376238"/>
            <a:ext cx="8388586" cy="396568"/>
          </a:xfrm>
        </p:spPr>
        <p:txBody>
          <a:bodyPr tIns="0" anchor="t"/>
          <a:lstStyle>
            <a:lvl1pPr>
              <a:defRPr baseline="0">
                <a:solidFill>
                  <a:srgbClr val="E64626"/>
                </a:solidFill>
              </a:defRPr>
            </a:lvl1pPr>
          </a:lstStyle>
          <a:p>
            <a:r>
              <a:rPr lang="en-US" dirty="0"/>
              <a:t>Click to edit Master title style</a:t>
            </a:r>
          </a:p>
        </p:txBody>
      </p:sp>
      <p:sp>
        <p:nvSpPr>
          <p:cNvPr id="7" name="Picture Placeholder 13"/>
          <p:cNvSpPr>
            <a:spLocks noGrp="1"/>
          </p:cNvSpPr>
          <p:nvPr>
            <p:ph type="pic" sz="quarter" idx="12"/>
          </p:nvPr>
        </p:nvSpPr>
        <p:spPr>
          <a:xfrm>
            <a:off x="359999" y="1350000"/>
            <a:ext cx="8425225" cy="3417263"/>
          </a:xfrm>
          <a:solidFill>
            <a:schemeClr val="accent4"/>
          </a:solidFill>
        </p:spPr>
        <p:txBody>
          <a:bodyPr rtlCol="0" anchor="ctr">
            <a:normAutofit/>
          </a:bodyPr>
          <a:lstStyle>
            <a:lvl1pPr marL="0" indent="0" algn="ctr">
              <a:buNone/>
              <a:defRPr/>
            </a:lvl1pPr>
          </a:lstStyle>
          <a:p>
            <a:pPr lvl="0"/>
            <a:r>
              <a:rPr lang="en-US" noProof="0"/>
              <a:t>Click icon to add picture</a:t>
            </a:r>
            <a:endParaRPr lang="en-US" noProof="0" dirty="0"/>
          </a:p>
        </p:txBody>
      </p:sp>
      <p:sp>
        <p:nvSpPr>
          <p:cNvPr id="10" name="Text Placeholder 3">
            <a:extLst>
              <a:ext uri="{FF2B5EF4-FFF2-40B4-BE49-F238E27FC236}">
                <a16:creationId xmlns:a16="http://schemas.microsoft.com/office/drawing/2014/main" id="{738F5981-0C41-7E41-8A74-498498074DED}"/>
              </a:ext>
            </a:extLst>
          </p:cNvPr>
          <p:cNvSpPr>
            <a:spLocks noGrp="1"/>
          </p:cNvSpPr>
          <p:nvPr>
            <p:ph type="body" sz="quarter" idx="10"/>
          </p:nvPr>
        </p:nvSpPr>
        <p:spPr>
          <a:xfrm>
            <a:off x="360000" y="993600"/>
            <a:ext cx="8424000" cy="555625"/>
          </a:xfrm>
        </p:spPr>
        <p:txBody>
          <a:bodyPr lIns="0" tIns="0" rIns="0" bIns="0"/>
          <a:lstStyle>
            <a:lvl1pPr marL="0" indent="0">
              <a:buNone/>
              <a:defRPr>
                <a:solidFill>
                  <a:srgbClr val="343433"/>
                </a:solidFill>
              </a:defRPr>
            </a:lvl1pPr>
          </a:lstStyle>
          <a:p>
            <a:pPr lvl="0"/>
            <a:r>
              <a:rPr lang="en-US" dirty="0"/>
              <a:t>Click to edit Master text styles</a:t>
            </a:r>
          </a:p>
        </p:txBody>
      </p:sp>
    </p:spTree>
    <p:extLst>
      <p:ext uri="{BB962C8B-B14F-4D97-AF65-F5344CB8AC3E}">
        <p14:creationId xmlns:p14="http://schemas.microsoft.com/office/powerpoint/2010/main" val="259162284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Quote on white">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505B95C-57D9-5D4F-B0D4-E8F0ED0B5FDF}"/>
              </a:ext>
            </a:extLst>
          </p:cNvPr>
          <p:cNvSpPr>
            <a:spLocks noGrp="1"/>
          </p:cNvSpPr>
          <p:nvPr>
            <p:ph idx="1" hasCustomPrompt="1"/>
          </p:nvPr>
        </p:nvSpPr>
        <p:spPr bwMode="auto">
          <a:xfrm>
            <a:off x="358775" y="376238"/>
            <a:ext cx="8426450" cy="43910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lvl1pPr algn="ctr">
              <a:defRPr/>
            </a:lvl1pPr>
          </a:lstStyle>
          <a:p>
            <a:pPr lvl="0"/>
            <a:r>
              <a:rPr lang="en-AU" dirty="0"/>
              <a:t>“Insert quote here”</a:t>
            </a:r>
          </a:p>
        </p:txBody>
      </p:sp>
    </p:spTree>
    <p:extLst>
      <p:ext uri="{BB962C8B-B14F-4D97-AF65-F5344CB8AC3E}">
        <p14:creationId xmlns:p14="http://schemas.microsoft.com/office/powerpoint/2010/main" val="418866434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Quote on Charcoal">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1076C99-C2D0-7E41-9AA7-E83E178EC3EC}"/>
              </a:ext>
            </a:extLst>
          </p:cNvPr>
          <p:cNvSpPr/>
          <p:nvPr userDrawn="1"/>
        </p:nvSpPr>
        <p:spPr>
          <a:xfrm>
            <a:off x="0" y="0"/>
            <a:ext cx="9144000" cy="5143500"/>
          </a:xfrm>
          <a:prstGeom prst="rect">
            <a:avLst/>
          </a:prstGeom>
          <a:solidFill>
            <a:srgbClr val="34343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3505B95C-57D9-5D4F-B0D4-E8F0ED0B5FDF}"/>
              </a:ext>
            </a:extLst>
          </p:cNvPr>
          <p:cNvSpPr>
            <a:spLocks noGrp="1"/>
          </p:cNvSpPr>
          <p:nvPr>
            <p:ph idx="1" hasCustomPrompt="1"/>
          </p:nvPr>
        </p:nvSpPr>
        <p:spPr bwMode="auto">
          <a:xfrm>
            <a:off x="358775" y="376238"/>
            <a:ext cx="8426450" cy="43910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lvl1pPr algn="ctr">
              <a:defRPr>
                <a:solidFill>
                  <a:schemeClr val="bg1"/>
                </a:solidFill>
              </a:defRPr>
            </a:lvl1pPr>
          </a:lstStyle>
          <a:p>
            <a:pPr lvl="0"/>
            <a:r>
              <a:rPr lang="en-AU" dirty="0"/>
              <a:t>“Insert quote here”</a:t>
            </a:r>
          </a:p>
        </p:txBody>
      </p:sp>
      <p:sp>
        <p:nvSpPr>
          <p:cNvPr id="5" name="Date Placeholder 3">
            <a:extLst>
              <a:ext uri="{FF2B5EF4-FFF2-40B4-BE49-F238E27FC236}">
                <a16:creationId xmlns:a16="http://schemas.microsoft.com/office/drawing/2014/main" id="{A37C4B54-9F50-44CC-81DF-E2B3B12189A2}"/>
              </a:ext>
            </a:extLst>
          </p:cNvPr>
          <p:cNvSpPr txBox="1">
            <a:spLocks/>
          </p:cNvSpPr>
          <p:nvPr userDrawn="1"/>
        </p:nvSpPr>
        <p:spPr>
          <a:xfrm>
            <a:off x="381000" y="4767263"/>
            <a:ext cx="2133600" cy="274637"/>
          </a:xfrm>
          <a:prstGeom prst="rect">
            <a:avLst/>
          </a:prstGeom>
        </p:spPr>
        <p:txBody>
          <a:bodyPr anchor="ctr"/>
          <a:lstStyle>
            <a:defPPr>
              <a:defRPr lang="en-US"/>
            </a:defPPr>
            <a:lvl1pPr marL="0" algn="l" defTabSz="457200" rtl="0" eaLnBrk="1" latinLnBrk="0" hangingPunct="1">
              <a:defRPr lang="en-US" sz="900" b="0" i="0" u="none" strike="noStrike" kern="1200" baseline="0" smtClean="0">
                <a:solidFill>
                  <a:schemeClr val="tx1"/>
                </a:solidFill>
                <a:latin typeface="Tw Cen MT"/>
                <a:ea typeface="+mn-ea"/>
                <a:cs typeface="Tw Cen M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dirty="0">
                <a:solidFill>
                  <a:schemeClr val="bg1"/>
                </a:solidFill>
                <a:latin typeface="Arial" panose="020B0604020202020204" pitchFamily="34" charset="0"/>
                <a:cs typeface="Arial" panose="020B0604020202020204" pitchFamily="34" charset="0"/>
              </a:rPr>
              <a:t>The </a:t>
            </a:r>
            <a:r>
              <a:rPr lang="en-AU" dirty="0">
                <a:solidFill>
                  <a:schemeClr val="bg1"/>
                </a:solidFill>
                <a:latin typeface="Arial" panose="020B0604020202020204" pitchFamily="34" charset="0"/>
                <a:cs typeface="Arial" panose="020B0604020202020204" pitchFamily="34" charset="0"/>
              </a:rPr>
              <a:t>University of Sydney</a:t>
            </a:r>
            <a:endParaRPr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3515741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_Ttile page ochre - centred tex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31483D-DA28-2442-A81B-F28DE6B1B7D8}"/>
              </a:ext>
            </a:extLst>
          </p:cNvPr>
          <p:cNvSpPr/>
          <p:nvPr userDrawn="1"/>
        </p:nvSpPr>
        <p:spPr>
          <a:xfrm>
            <a:off x="0" y="0"/>
            <a:ext cx="9143999" cy="5143500"/>
          </a:xfrm>
          <a:prstGeom prst="rect">
            <a:avLst/>
          </a:prstGeom>
          <a:solidFill>
            <a:srgbClr val="E6462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11" name="Picture 10">
            <a:extLst>
              <a:ext uri="{FF2B5EF4-FFF2-40B4-BE49-F238E27FC236}">
                <a16:creationId xmlns:a16="http://schemas.microsoft.com/office/drawing/2014/main" id="{7AED50A0-D355-754C-8CE1-B6D04549139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659322" y="3881927"/>
            <a:ext cx="1848464" cy="639366"/>
          </a:xfrm>
          <a:prstGeom prst="rect">
            <a:avLst/>
          </a:prstGeom>
        </p:spPr>
      </p:pic>
      <p:sp>
        <p:nvSpPr>
          <p:cNvPr id="4" name="Text Placeholder 3">
            <a:extLst>
              <a:ext uri="{FF2B5EF4-FFF2-40B4-BE49-F238E27FC236}">
                <a16:creationId xmlns:a16="http://schemas.microsoft.com/office/drawing/2014/main" id="{61810D18-D805-534E-AC4E-3F1F70CCD8A5}"/>
              </a:ext>
            </a:extLst>
          </p:cNvPr>
          <p:cNvSpPr>
            <a:spLocks noGrp="1"/>
          </p:cNvSpPr>
          <p:nvPr>
            <p:ph type="body" sz="quarter" idx="10" hasCustomPrompt="1"/>
          </p:nvPr>
        </p:nvSpPr>
        <p:spPr>
          <a:xfrm>
            <a:off x="358775" y="1952625"/>
            <a:ext cx="8426450" cy="619125"/>
          </a:xfrm>
        </p:spPr>
        <p:txBody>
          <a:bodyPr/>
          <a:lstStyle>
            <a:lvl1pPr algn="ctr">
              <a:defRPr sz="2400" b="1">
                <a:solidFill>
                  <a:schemeClr val="bg1"/>
                </a:solidFill>
              </a:defRPr>
            </a:lvl1pPr>
          </a:lstStyle>
          <a:p>
            <a:pPr lvl="0"/>
            <a:r>
              <a:rPr lang="en-US" dirty="0"/>
              <a:t>Questions?</a:t>
            </a:r>
          </a:p>
        </p:txBody>
      </p:sp>
    </p:spTree>
    <p:extLst>
      <p:ext uri="{BB962C8B-B14F-4D97-AF65-F5344CB8AC3E}">
        <p14:creationId xmlns:p14="http://schemas.microsoft.com/office/powerpoint/2010/main" val="43958800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12F2116-70B0-0A40-9A99-39B093E90C85}"/>
              </a:ext>
            </a:extLst>
          </p:cNvPr>
          <p:cNvSpPr/>
          <p:nvPr userDrawn="1"/>
        </p:nvSpPr>
        <p:spPr>
          <a:xfrm>
            <a:off x="91929" y="-69273"/>
            <a:ext cx="9240253" cy="5143500"/>
          </a:xfrm>
          <a:prstGeom prst="rect">
            <a:avLst/>
          </a:prstGeom>
          <a:solidFill>
            <a:srgbClr val="E6462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dirty="0">
              <a:solidFill>
                <a:schemeClr val="accent1"/>
              </a:solidFill>
            </a:endParaRPr>
          </a:p>
        </p:txBody>
      </p:sp>
      <p:pic>
        <p:nvPicPr>
          <p:cNvPr id="4" name="Picture 3" descr="A close up of a logo&#10;&#10;Description automatically generated">
            <a:extLst>
              <a:ext uri="{FF2B5EF4-FFF2-40B4-BE49-F238E27FC236}">
                <a16:creationId xmlns:a16="http://schemas.microsoft.com/office/drawing/2014/main" id="{FC6C9423-2ECA-CD45-9BE8-3D9F205D05C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75625" y="3546468"/>
            <a:ext cx="322829" cy="322829"/>
          </a:xfrm>
          <a:prstGeom prst="rect">
            <a:avLst/>
          </a:prstGeom>
        </p:spPr>
      </p:pic>
      <p:pic>
        <p:nvPicPr>
          <p:cNvPr id="5" name="Picture 4" descr="A close up of a logo&#10;&#10;Description automatically generated">
            <a:extLst>
              <a:ext uri="{FF2B5EF4-FFF2-40B4-BE49-F238E27FC236}">
                <a16:creationId xmlns:a16="http://schemas.microsoft.com/office/drawing/2014/main" id="{39587C46-DB1B-284B-B753-D9F8965572C6}"/>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798165" y="3516251"/>
            <a:ext cx="391694" cy="391694"/>
          </a:xfrm>
          <a:prstGeom prst="rect">
            <a:avLst/>
          </a:prstGeom>
        </p:spPr>
      </p:pic>
      <p:pic>
        <p:nvPicPr>
          <p:cNvPr id="6" name="Picture 5" descr="A close up of a logo&#10;&#10;Description automatically generated">
            <a:extLst>
              <a:ext uri="{FF2B5EF4-FFF2-40B4-BE49-F238E27FC236}">
                <a16:creationId xmlns:a16="http://schemas.microsoft.com/office/drawing/2014/main" id="{190F75B7-D6B0-654C-95E8-A0DD9735499A}"/>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360000" y="3550686"/>
            <a:ext cx="322829" cy="322829"/>
          </a:xfrm>
          <a:prstGeom prst="rect">
            <a:avLst/>
          </a:prstGeom>
        </p:spPr>
      </p:pic>
      <p:pic>
        <p:nvPicPr>
          <p:cNvPr id="7" name="Picture 6" descr="A close up of a logo&#10;&#10;Description automatically generated">
            <a:extLst>
              <a:ext uri="{FF2B5EF4-FFF2-40B4-BE49-F238E27FC236}">
                <a16:creationId xmlns:a16="http://schemas.microsoft.com/office/drawing/2014/main" id="{802A81A5-A3BF-3240-937B-95577F140186}"/>
              </a:ext>
            </a:extLst>
          </p:cNvPr>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1264347" y="3445189"/>
            <a:ext cx="533818" cy="533818"/>
          </a:xfrm>
          <a:prstGeom prst="rect">
            <a:avLst/>
          </a:prstGeom>
        </p:spPr>
      </p:pic>
      <p:sp>
        <p:nvSpPr>
          <p:cNvPr id="14" name="Picture Placeholder 12">
            <a:extLst>
              <a:ext uri="{FF2B5EF4-FFF2-40B4-BE49-F238E27FC236}">
                <a16:creationId xmlns:a16="http://schemas.microsoft.com/office/drawing/2014/main" id="{9E07EDDF-AE60-8841-BDD4-E3CB0F1F43E4}"/>
              </a:ext>
            </a:extLst>
          </p:cNvPr>
          <p:cNvSpPr>
            <a:spLocks noGrp="1"/>
          </p:cNvSpPr>
          <p:nvPr>
            <p:ph type="pic" sz="quarter" idx="10"/>
          </p:nvPr>
        </p:nvSpPr>
        <p:spPr>
          <a:xfrm>
            <a:off x="4765676" y="0"/>
            <a:ext cx="4372544" cy="5143500"/>
          </a:xfrm>
        </p:spPr>
        <p:txBody>
          <a:bodyPr/>
          <a:lstStyle/>
          <a:p>
            <a:endParaRPr lang="en-US" dirty="0"/>
          </a:p>
        </p:txBody>
      </p:sp>
      <p:sp>
        <p:nvSpPr>
          <p:cNvPr id="12" name="Title 1">
            <a:extLst>
              <a:ext uri="{FF2B5EF4-FFF2-40B4-BE49-F238E27FC236}">
                <a16:creationId xmlns:a16="http://schemas.microsoft.com/office/drawing/2014/main" id="{808BD2E6-1033-4D4A-B17F-9B0C64E7E2BB}"/>
              </a:ext>
            </a:extLst>
          </p:cNvPr>
          <p:cNvSpPr>
            <a:spLocks noGrp="1"/>
          </p:cNvSpPr>
          <p:nvPr>
            <p:ph type="title" hasCustomPrompt="1"/>
          </p:nvPr>
        </p:nvSpPr>
        <p:spPr>
          <a:xfrm>
            <a:off x="358775" y="376238"/>
            <a:ext cx="4019551" cy="485387"/>
          </a:xfrm>
        </p:spPr>
        <p:txBody>
          <a:bodyPr/>
          <a:lstStyle>
            <a:lvl1pPr>
              <a:defRPr>
                <a:solidFill>
                  <a:schemeClr val="bg1"/>
                </a:solidFill>
              </a:defRPr>
            </a:lvl1pPr>
          </a:lstStyle>
          <a:p>
            <a:r>
              <a:rPr lang="en-US" dirty="0"/>
              <a:t>Connect with us</a:t>
            </a:r>
          </a:p>
        </p:txBody>
      </p:sp>
      <p:sp>
        <p:nvSpPr>
          <p:cNvPr id="11" name="Date Placeholder 3">
            <a:extLst>
              <a:ext uri="{FF2B5EF4-FFF2-40B4-BE49-F238E27FC236}">
                <a16:creationId xmlns:a16="http://schemas.microsoft.com/office/drawing/2014/main" id="{A5FEF901-2FAA-4263-AEB6-88A0D2B07001}"/>
              </a:ext>
            </a:extLst>
          </p:cNvPr>
          <p:cNvSpPr txBox="1">
            <a:spLocks/>
          </p:cNvSpPr>
          <p:nvPr userDrawn="1"/>
        </p:nvSpPr>
        <p:spPr>
          <a:xfrm>
            <a:off x="381000" y="4767263"/>
            <a:ext cx="2133600" cy="274637"/>
          </a:xfrm>
          <a:prstGeom prst="rect">
            <a:avLst/>
          </a:prstGeom>
        </p:spPr>
        <p:txBody>
          <a:bodyPr anchor="ctr"/>
          <a:lstStyle>
            <a:defPPr>
              <a:defRPr lang="en-US"/>
            </a:defPPr>
            <a:lvl1pPr marL="0" algn="l" defTabSz="457200" rtl="0" eaLnBrk="1" latinLnBrk="0" hangingPunct="1">
              <a:defRPr lang="en-US" sz="900" b="0" i="0" u="none" strike="noStrike" kern="1200" baseline="0" smtClean="0">
                <a:solidFill>
                  <a:schemeClr val="tx1"/>
                </a:solidFill>
                <a:latin typeface="Tw Cen MT"/>
                <a:ea typeface="+mn-ea"/>
                <a:cs typeface="Tw Cen M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dirty="0">
                <a:latin typeface="Arial" panose="020B0604020202020204" pitchFamily="34" charset="0"/>
                <a:cs typeface="Arial" panose="020B0604020202020204" pitchFamily="34" charset="0"/>
              </a:rPr>
              <a:t>The </a:t>
            </a:r>
            <a:r>
              <a:rPr lang="en-AU" dirty="0">
                <a:latin typeface="Arial" panose="020B0604020202020204" pitchFamily="34" charset="0"/>
                <a:cs typeface="Arial" panose="020B0604020202020204" pitchFamily="34" charset="0"/>
              </a:rPr>
              <a:t>University of Sydney</a:t>
            </a:r>
            <a:endParaRPr dirty="0">
              <a:latin typeface="Arial" panose="020B0604020202020204" pitchFamily="34" charset="0"/>
              <a:cs typeface="Arial" panose="020B0604020202020204" pitchFamily="34" charset="0"/>
            </a:endParaRPr>
          </a:p>
        </p:txBody>
      </p:sp>
      <p:sp>
        <p:nvSpPr>
          <p:cNvPr id="17" name="Title 1">
            <a:extLst>
              <a:ext uri="{FF2B5EF4-FFF2-40B4-BE49-F238E27FC236}">
                <a16:creationId xmlns:a16="http://schemas.microsoft.com/office/drawing/2014/main" id="{0CA7E288-B793-4AB8-A23C-034C74EB91AC}"/>
              </a:ext>
            </a:extLst>
          </p:cNvPr>
          <p:cNvSpPr txBox="1">
            <a:spLocks/>
          </p:cNvSpPr>
          <p:nvPr userDrawn="1"/>
        </p:nvSpPr>
        <p:spPr bwMode="auto">
          <a:xfrm>
            <a:off x="358775" y="1088827"/>
            <a:ext cx="4019551" cy="196534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lvl1pPr algn="l" defTabSz="457200" rtl="0" eaLnBrk="1" fontAlgn="base" hangingPunct="1">
              <a:spcBef>
                <a:spcPct val="0"/>
              </a:spcBef>
              <a:spcAft>
                <a:spcPct val="0"/>
              </a:spcAft>
              <a:defRPr sz="2400" b="1" kern="1200">
                <a:solidFill>
                  <a:schemeClr val="bg1"/>
                </a:solidFill>
                <a:latin typeface="Arial" panose="020B0604020202020204" pitchFamily="34" charset="0"/>
                <a:ea typeface="ＭＳ Ｐゴシック" charset="0"/>
                <a:cs typeface="Arial" panose="020B0604020202020204" pitchFamily="34" charset="0"/>
              </a:defRPr>
            </a:lvl1pPr>
            <a:lvl2pPr algn="l" defTabSz="457200" rtl="0" eaLnBrk="1" fontAlgn="base" hangingPunct="1">
              <a:spcBef>
                <a:spcPct val="0"/>
              </a:spcBef>
              <a:spcAft>
                <a:spcPct val="0"/>
              </a:spcAft>
              <a:defRPr sz="2400" b="1">
                <a:solidFill>
                  <a:schemeClr val="accent1"/>
                </a:solidFill>
                <a:latin typeface="Tw Cen MT" charset="0"/>
                <a:ea typeface="ＭＳ Ｐゴシック" charset="0"/>
              </a:defRPr>
            </a:lvl2pPr>
            <a:lvl3pPr algn="l" defTabSz="457200" rtl="0" eaLnBrk="1" fontAlgn="base" hangingPunct="1">
              <a:spcBef>
                <a:spcPct val="0"/>
              </a:spcBef>
              <a:spcAft>
                <a:spcPct val="0"/>
              </a:spcAft>
              <a:defRPr sz="2400" b="1">
                <a:solidFill>
                  <a:schemeClr val="accent1"/>
                </a:solidFill>
                <a:latin typeface="Tw Cen MT" charset="0"/>
                <a:ea typeface="ＭＳ Ｐゴシック" charset="0"/>
              </a:defRPr>
            </a:lvl3pPr>
            <a:lvl4pPr algn="l" defTabSz="457200" rtl="0" eaLnBrk="1" fontAlgn="base" hangingPunct="1">
              <a:spcBef>
                <a:spcPct val="0"/>
              </a:spcBef>
              <a:spcAft>
                <a:spcPct val="0"/>
              </a:spcAft>
              <a:defRPr sz="2400" b="1">
                <a:solidFill>
                  <a:schemeClr val="accent1"/>
                </a:solidFill>
                <a:latin typeface="Tw Cen MT" charset="0"/>
                <a:ea typeface="ＭＳ Ｐゴシック" charset="0"/>
              </a:defRPr>
            </a:lvl4pPr>
            <a:lvl5pPr algn="l" defTabSz="457200" rtl="0" eaLnBrk="1" fontAlgn="base" hangingPunct="1">
              <a:spcBef>
                <a:spcPct val="0"/>
              </a:spcBef>
              <a:spcAft>
                <a:spcPct val="0"/>
              </a:spcAft>
              <a:defRPr sz="2400" b="1">
                <a:solidFill>
                  <a:schemeClr val="accent1"/>
                </a:solidFill>
                <a:latin typeface="Tw Cen MT" charset="0"/>
                <a:ea typeface="ＭＳ Ｐゴシック" charset="0"/>
              </a:defRPr>
            </a:lvl5pPr>
            <a:lvl6pPr marL="457200" algn="l" defTabSz="457200" rtl="0" eaLnBrk="1" fontAlgn="base" hangingPunct="1">
              <a:spcBef>
                <a:spcPct val="0"/>
              </a:spcBef>
              <a:spcAft>
                <a:spcPct val="0"/>
              </a:spcAft>
              <a:defRPr sz="2400" b="1">
                <a:solidFill>
                  <a:schemeClr val="accent1"/>
                </a:solidFill>
                <a:latin typeface="Tw Cen MT" charset="0"/>
                <a:ea typeface="ＭＳ Ｐゴシック" charset="0"/>
              </a:defRPr>
            </a:lvl6pPr>
            <a:lvl7pPr marL="914400" algn="l" defTabSz="457200" rtl="0" eaLnBrk="1" fontAlgn="base" hangingPunct="1">
              <a:spcBef>
                <a:spcPct val="0"/>
              </a:spcBef>
              <a:spcAft>
                <a:spcPct val="0"/>
              </a:spcAft>
              <a:defRPr sz="2400" b="1">
                <a:solidFill>
                  <a:schemeClr val="accent1"/>
                </a:solidFill>
                <a:latin typeface="Tw Cen MT" charset="0"/>
                <a:ea typeface="ＭＳ Ｐゴシック" charset="0"/>
              </a:defRPr>
            </a:lvl7pPr>
            <a:lvl8pPr marL="1371600" algn="l" defTabSz="457200" rtl="0" eaLnBrk="1" fontAlgn="base" hangingPunct="1">
              <a:spcBef>
                <a:spcPct val="0"/>
              </a:spcBef>
              <a:spcAft>
                <a:spcPct val="0"/>
              </a:spcAft>
              <a:defRPr sz="2400" b="1">
                <a:solidFill>
                  <a:schemeClr val="accent1"/>
                </a:solidFill>
                <a:latin typeface="Tw Cen MT" charset="0"/>
                <a:ea typeface="ＭＳ Ｐゴシック" charset="0"/>
              </a:defRPr>
            </a:lvl8pPr>
            <a:lvl9pPr marL="1828800" algn="l" defTabSz="457200" rtl="0" eaLnBrk="1" fontAlgn="base" hangingPunct="1">
              <a:spcBef>
                <a:spcPct val="0"/>
              </a:spcBef>
              <a:spcAft>
                <a:spcPct val="0"/>
              </a:spcAft>
              <a:defRPr sz="2400" b="1">
                <a:solidFill>
                  <a:schemeClr val="accent1"/>
                </a:solidFill>
                <a:latin typeface="Tw Cen MT" charset="0"/>
                <a:ea typeface="ＭＳ Ｐゴシック" charset="0"/>
              </a:defRPr>
            </a:lvl9pPr>
          </a:lstStyle>
          <a:p>
            <a:r>
              <a:rPr lang="en-AU" sz="2400" b="0" dirty="0">
                <a:solidFill>
                  <a:schemeClr val="tx1"/>
                </a:solidFill>
              </a:rPr>
              <a:t>Insert team/discipline area/</a:t>
            </a:r>
          </a:p>
          <a:p>
            <a:r>
              <a:rPr lang="en-AU" sz="2400" b="0" dirty="0">
                <a:solidFill>
                  <a:schemeClr val="tx1"/>
                </a:solidFill>
              </a:rPr>
              <a:t>First name Last name</a:t>
            </a:r>
          </a:p>
          <a:p>
            <a:r>
              <a:rPr lang="en-AU" sz="2400" b="0" dirty="0">
                <a:solidFill>
                  <a:schemeClr val="tx1"/>
                </a:solidFill>
              </a:rPr>
              <a:t>Position</a:t>
            </a:r>
          </a:p>
          <a:p>
            <a:r>
              <a:rPr lang="en-AU" sz="2400" b="0" dirty="0">
                <a:solidFill>
                  <a:schemeClr val="tx1"/>
                </a:solidFill>
              </a:rPr>
              <a:t>+61 2 XXXX </a:t>
            </a:r>
            <a:r>
              <a:rPr lang="en-AU" sz="2400" b="0" dirty="0" err="1">
                <a:solidFill>
                  <a:schemeClr val="tx1"/>
                </a:solidFill>
              </a:rPr>
              <a:t>XXXX</a:t>
            </a:r>
            <a:endParaRPr lang="en-AU" sz="2400" b="0" dirty="0">
              <a:solidFill>
                <a:schemeClr val="tx1"/>
              </a:solidFill>
            </a:endParaRPr>
          </a:p>
          <a:p>
            <a:r>
              <a:rPr lang="en-AU" sz="2400" b="0" dirty="0">
                <a:solidFill>
                  <a:schemeClr val="tx1"/>
                </a:solidFill>
              </a:rPr>
              <a:t>first.last@sydney.edu.au</a:t>
            </a:r>
          </a:p>
          <a:p>
            <a:r>
              <a:rPr lang="en-AU" sz="2400" b="0" dirty="0">
                <a:solidFill>
                  <a:schemeClr val="tx1"/>
                </a:solidFill>
              </a:rPr>
              <a:t>sydney.edu.au/</a:t>
            </a:r>
            <a:r>
              <a:rPr lang="en-AU" sz="2400" b="0" dirty="0" err="1">
                <a:solidFill>
                  <a:schemeClr val="tx1"/>
                </a:solidFill>
              </a:rPr>
              <a:t>url</a:t>
            </a:r>
            <a:endParaRPr lang="en-AU" sz="2400" b="0" dirty="0">
              <a:solidFill>
                <a:schemeClr val="tx1"/>
              </a:solidFill>
            </a:endParaRPr>
          </a:p>
        </p:txBody>
      </p:sp>
      <p:sp>
        <p:nvSpPr>
          <p:cNvPr id="18" name="Title 1">
            <a:extLst>
              <a:ext uri="{FF2B5EF4-FFF2-40B4-BE49-F238E27FC236}">
                <a16:creationId xmlns:a16="http://schemas.microsoft.com/office/drawing/2014/main" id="{B3463AF4-5701-4B9C-82C2-CA670D825355}"/>
              </a:ext>
            </a:extLst>
          </p:cNvPr>
          <p:cNvSpPr txBox="1">
            <a:spLocks/>
          </p:cNvSpPr>
          <p:nvPr userDrawn="1"/>
        </p:nvSpPr>
        <p:spPr bwMode="auto">
          <a:xfrm>
            <a:off x="358775" y="3907945"/>
            <a:ext cx="4019551" cy="95106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lvl1pPr algn="l" defTabSz="457200" rtl="0" eaLnBrk="1" fontAlgn="base" hangingPunct="1">
              <a:spcBef>
                <a:spcPct val="0"/>
              </a:spcBef>
              <a:spcAft>
                <a:spcPct val="0"/>
              </a:spcAft>
              <a:defRPr sz="2400" b="1" kern="1200">
                <a:solidFill>
                  <a:schemeClr val="bg1"/>
                </a:solidFill>
                <a:latin typeface="Arial" panose="020B0604020202020204" pitchFamily="34" charset="0"/>
                <a:ea typeface="ＭＳ Ｐゴシック" charset="0"/>
                <a:cs typeface="Arial" panose="020B0604020202020204" pitchFamily="34" charset="0"/>
              </a:defRPr>
            </a:lvl1pPr>
            <a:lvl2pPr algn="l" defTabSz="457200" rtl="0" eaLnBrk="1" fontAlgn="base" hangingPunct="1">
              <a:spcBef>
                <a:spcPct val="0"/>
              </a:spcBef>
              <a:spcAft>
                <a:spcPct val="0"/>
              </a:spcAft>
              <a:defRPr sz="2400" b="1">
                <a:solidFill>
                  <a:schemeClr val="accent1"/>
                </a:solidFill>
                <a:latin typeface="Tw Cen MT" charset="0"/>
                <a:ea typeface="ＭＳ Ｐゴシック" charset="0"/>
              </a:defRPr>
            </a:lvl2pPr>
            <a:lvl3pPr algn="l" defTabSz="457200" rtl="0" eaLnBrk="1" fontAlgn="base" hangingPunct="1">
              <a:spcBef>
                <a:spcPct val="0"/>
              </a:spcBef>
              <a:spcAft>
                <a:spcPct val="0"/>
              </a:spcAft>
              <a:defRPr sz="2400" b="1">
                <a:solidFill>
                  <a:schemeClr val="accent1"/>
                </a:solidFill>
                <a:latin typeface="Tw Cen MT" charset="0"/>
                <a:ea typeface="ＭＳ Ｐゴシック" charset="0"/>
              </a:defRPr>
            </a:lvl3pPr>
            <a:lvl4pPr algn="l" defTabSz="457200" rtl="0" eaLnBrk="1" fontAlgn="base" hangingPunct="1">
              <a:spcBef>
                <a:spcPct val="0"/>
              </a:spcBef>
              <a:spcAft>
                <a:spcPct val="0"/>
              </a:spcAft>
              <a:defRPr sz="2400" b="1">
                <a:solidFill>
                  <a:schemeClr val="accent1"/>
                </a:solidFill>
                <a:latin typeface="Tw Cen MT" charset="0"/>
                <a:ea typeface="ＭＳ Ｐゴシック" charset="0"/>
              </a:defRPr>
            </a:lvl4pPr>
            <a:lvl5pPr algn="l" defTabSz="457200" rtl="0" eaLnBrk="1" fontAlgn="base" hangingPunct="1">
              <a:spcBef>
                <a:spcPct val="0"/>
              </a:spcBef>
              <a:spcAft>
                <a:spcPct val="0"/>
              </a:spcAft>
              <a:defRPr sz="2400" b="1">
                <a:solidFill>
                  <a:schemeClr val="accent1"/>
                </a:solidFill>
                <a:latin typeface="Tw Cen MT" charset="0"/>
                <a:ea typeface="ＭＳ Ｐゴシック" charset="0"/>
              </a:defRPr>
            </a:lvl5pPr>
            <a:lvl6pPr marL="457200" algn="l" defTabSz="457200" rtl="0" eaLnBrk="1" fontAlgn="base" hangingPunct="1">
              <a:spcBef>
                <a:spcPct val="0"/>
              </a:spcBef>
              <a:spcAft>
                <a:spcPct val="0"/>
              </a:spcAft>
              <a:defRPr sz="2400" b="1">
                <a:solidFill>
                  <a:schemeClr val="accent1"/>
                </a:solidFill>
                <a:latin typeface="Tw Cen MT" charset="0"/>
                <a:ea typeface="ＭＳ Ｐゴシック" charset="0"/>
              </a:defRPr>
            </a:lvl6pPr>
            <a:lvl7pPr marL="914400" algn="l" defTabSz="457200" rtl="0" eaLnBrk="1" fontAlgn="base" hangingPunct="1">
              <a:spcBef>
                <a:spcPct val="0"/>
              </a:spcBef>
              <a:spcAft>
                <a:spcPct val="0"/>
              </a:spcAft>
              <a:defRPr sz="2400" b="1">
                <a:solidFill>
                  <a:schemeClr val="accent1"/>
                </a:solidFill>
                <a:latin typeface="Tw Cen MT" charset="0"/>
                <a:ea typeface="ＭＳ Ｐゴシック" charset="0"/>
              </a:defRPr>
            </a:lvl7pPr>
            <a:lvl8pPr marL="1371600" algn="l" defTabSz="457200" rtl="0" eaLnBrk="1" fontAlgn="base" hangingPunct="1">
              <a:spcBef>
                <a:spcPct val="0"/>
              </a:spcBef>
              <a:spcAft>
                <a:spcPct val="0"/>
              </a:spcAft>
              <a:defRPr sz="2400" b="1">
                <a:solidFill>
                  <a:schemeClr val="accent1"/>
                </a:solidFill>
                <a:latin typeface="Tw Cen MT" charset="0"/>
                <a:ea typeface="ＭＳ Ｐゴシック" charset="0"/>
              </a:defRPr>
            </a:lvl8pPr>
            <a:lvl9pPr marL="1828800" algn="l" defTabSz="457200" rtl="0" eaLnBrk="1" fontAlgn="base" hangingPunct="1">
              <a:spcBef>
                <a:spcPct val="0"/>
              </a:spcBef>
              <a:spcAft>
                <a:spcPct val="0"/>
              </a:spcAft>
              <a:defRPr sz="2400" b="1">
                <a:solidFill>
                  <a:schemeClr val="accent1"/>
                </a:solidFill>
                <a:latin typeface="Tw Cen MT" charset="0"/>
                <a:ea typeface="ＭＳ Ｐゴシック" charset="0"/>
              </a:defRPr>
            </a:lvl9pPr>
          </a:lstStyle>
          <a:p>
            <a:r>
              <a:rPr lang="en-AU" sz="2400" b="0" dirty="0">
                <a:solidFill>
                  <a:schemeClr val="tx1"/>
                </a:solidFill>
              </a:rPr>
              <a:t>Insert social media handles</a:t>
            </a:r>
          </a:p>
        </p:txBody>
      </p:sp>
    </p:spTree>
    <p:extLst>
      <p:ext uri="{BB962C8B-B14F-4D97-AF65-F5344CB8AC3E}">
        <p14:creationId xmlns:p14="http://schemas.microsoft.com/office/powerpoint/2010/main" val="28226031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 blue left justified">
    <p:spTree>
      <p:nvGrpSpPr>
        <p:cNvPr id="1" name=""/>
        <p:cNvGrpSpPr/>
        <p:nvPr/>
      </p:nvGrpSpPr>
      <p:grpSpPr>
        <a:xfrm>
          <a:off x="0" y="0"/>
          <a:ext cx="0" cy="0"/>
          <a:chOff x="0" y="0"/>
          <a:chExt cx="0" cy="0"/>
        </a:xfrm>
      </p:grpSpPr>
      <p:sp>
        <p:nvSpPr>
          <p:cNvPr id="4" name="Rectangle 3"/>
          <p:cNvSpPr/>
          <p:nvPr/>
        </p:nvSpPr>
        <p:spPr>
          <a:xfrm>
            <a:off x="0" y="0"/>
            <a:ext cx="9144000" cy="51435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3" name="Picture 2">
            <a:extLst>
              <a:ext uri="{FF2B5EF4-FFF2-40B4-BE49-F238E27FC236}">
                <a16:creationId xmlns:a16="http://schemas.microsoft.com/office/drawing/2014/main" id="{141099E0-B2EC-464F-A0C3-6006871D84E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58775" y="4125982"/>
            <a:ext cx="1854000" cy="641281"/>
          </a:xfrm>
          <a:prstGeom prst="rect">
            <a:avLst/>
          </a:prstGeom>
        </p:spPr>
      </p:pic>
      <p:sp>
        <p:nvSpPr>
          <p:cNvPr id="8" name="Title 8">
            <a:extLst>
              <a:ext uri="{FF2B5EF4-FFF2-40B4-BE49-F238E27FC236}">
                <a16:creationId xmlns:a16="http://schemas.microsoft.com/office/drawing/2014/main" id="{E47FCD98-EB33-C04F-BAE9-9B7060223ED1}"/>
              </a:ext>
            </a:extLst>
          </p:cNvPr>
          <p:cNvSpPr>
            <a:spLocks noGrp="1"/>
          </p:cNvSpPr>
          <p:nvPr>
            <p:ph type="title" hasCustomPrompt="1"/>
          </p:nvPr>
        </p:nvSpPr>
        <p:spPr>
          <a:xfrm>
            <a:off x="381884" y="1212811"/>
            <a:ext cx="8407184" cy="531455"/>
          </a:xfrm>
        </p:spPr>
        <p:txBody>
          <a:bodyPr anchor="t"/>
          <a:lstStyle>
            <a:lvl1pPr algn="l">
              <a:defRPr sz="3000">
                <a:solidFill>
                  <a:schemeClr val="bg1"/>
                </a:solidFill>
              </a:defRPr>
            </a:lvl1pPr>
          </a:lstStyle>
          <a:p>
            <a:r>
              <a:rPr lang="en-US" dirty="0"/>
              <a:t>Title heading here</a:t>
            </a:r>
          </a:p>
        </p:txBody>
      </p:sp>
      <p:sp>
        <p:nvSpPr>
          <p:cNvPr id="11" name="Text Placeholder 4">
            <a:extLst>
              <a:ext uri="{FF2B5EF4-FFF2-40B4-BE49-F238E27FC236}">
                <a16:creationId xmlns:a16="http://schemas.microsoft.com/office/drawing/2014/main" id="{90CFCEB7-F6D8-F541-9074-02694889BD6D}"/>
              </a:ext>
            </a:extLst>
          </p:cNvPr>
          <p:cNvSpPr>
            <a:spLocks noGrp="1"/>
          </p:cNvSpPr>
          <p:nvPr>
            <p:ph type="body" sz="quarter" idx="13" hasCustomPrompt="1"/>
          </p:nvPr>
        </p:nvSpPr>
        <p:spPr>
          <a:xfrm>
            <a:off x="382766" y="1852176"/>
            <a:ext cx="8406302" cy="531455"/>
          </a:xfrm>
        </p:spPr>
        <p:txBody>
          <a:bodyPr lIns="0" tIns="0" rIns="0" bIns="0"/>
          <a:lstStyle>
            <a:lvl1pPr marL="0" indent="0" algn="l">
              <a:lnSpc>
                <a:spcPct val="90000"/>
              </a:lnSpc>
              <a:buNone/>
              <a:defRPr sz="24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Presented by</a:t>
            </a:r>
          </a:p>
        </p:txBody>
      </p:sp>
    </p:spTree>
    <p:extLst>
      <p:ext uri="{BB962C8B-B14F-4D97-AF65-F5344CB8AC3E}">
        <p14:creationId xmlns:p14="http://schemas.microsoft.com/office/powerpoint/2010/main" val="41244287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 yellow left justified">
    <p:spTree>
      <p:nvGrpSpPr>
        <p:cNvPr id="1" name=""/>
        <p:cNvGrpSpPr/>
        <p:nvPr/>
      </p:nvGrpSpPr>
      <p:grpSpPr>
        <a:xfrm>
          <a:off x="0" y="0"/>
          <a:ext cx="0" cy="0"/>
          <a:chOff x="0" y="0"/>
          <a:chExt cx="0" cy="0"/>
        </a:xfrm>
      </p:grpSpPr>
      <p:sp>
        <p:nvSpPr>
          <p:cNvPr id="4" name="Rectangle 3"/>
          <p:cNvSpPr/>
          <p:nvPr userDrawn="1"/>
        </p:nvSpPr>
        <p:spPr>
          <a:xfrm>
            <a:off x="0" y="0"/>
            <a:ext cx="9144000" cy="5143500"/>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9" name="Title 8">
            <a:extLst>
              <a:ext uri="{FF2B5EF4-FFF2-40B4-BE49-F238E27FC236}">
                <a16:creationId xmlns:a16="http://schemas.microsoft.com/office/drawing/2014/main" id="{86E0BA08-BCEE-7E40-AAE1-56707940D033}"/>
              </a:ext>
            </a:extLst>
          </p:cNvPr>
          <p:cNvSpPr>
            <a:spLocks noGrp="1"/>
          </p:cNvSpPr>
          <p:nvPr>
            <p:ph type="title" hasCustomPrompt="1"/>
          </p:nvPr>
        </p:nvSpPr>
        <p:spPr>
          <a:xfrm>
            <a:off x="381884" y="1212811"/>
            <a:ext cx="8407184" cy="531455"/>
          </a:xfrm>
        </p:spPr>
        <p:txBody>
          <a:bodyPr anchor="t"/>
          <a:lstStyle>
            <a:lvl1pPr algn="l">
              <a:defRPr sz="3000">
                <a:solidFill>
                  <a:schemeClr val="tx1"/>
                </a:solidFill>
              </a:defRPr>
            </a:lvl1pPr>
          </a:lstStyle>
          <a:p>
            <a:r>
              <a:rPr lang="en-US" dirty="0"/>
              <a:t>Title heading here</a:t>
            </a:r>
          </a:p>
        </p:txBody>
      </p:sp>
      <p:sp>
        <p:nvSpPr>
          <p:cNvPr id="10" name="Text Placeholder 4">
            <a:extLst>
              <a:ext uri="{FF2B5EF4-FFF2-40B4-BE49-F238E27FC236}">
                <a16:creationId xmlns:a16="http://schemas.microsoft.com/office/drawing/2014/main" id="{86D5FB94-986E-164F-9D09-85493D8294E6}"/>
              </a:ext>
            </a:extLst>
          </p:cNvPr>
          <p:cNvSpPr>
            <a:spLocks noGrp="1"/>
          </p:cNvSpPr>
          <p:nvPr>
            <p:ph type="body" sz="quarter" idx="13" hasCustomPrompt="1"/>
          </p:nvPr>
        </p:nvSpPr>
        <p:spPr>
          <a:xfrm>
            <a:off x="382766" y="1852175"/>
            <a:ext cx="8406302" cy="532800"/>
          </a:xfrm>
        </p:spPr>
        <p:txBody>
          <a:bodyPr lIns="0" tIns="0" rIns="0" bIns="0"/>
          <a:lstStyle>
            <a:lvl1pPr marL="0" indent="0" algn="l">
              <a:lnSpc>
                <a:spcPct val="90000"/>
              </a:lnSpc>
              <a:buNone/>
              <a:defRPr sz="2400">
                <a:solidFill>
                  <a:srgbClr val="00000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Presented by</a:t>
            </a:r>
          </a:p>
        </p:txBody>
      </p:sp>
      <p:pic>
        <p:nvPicPr>
          <p:cNvPr id="11" name="Picture 10">
            <a:extLst>
              <a:ext uri="{FF2B5EF4-FFF2-40B4-BE49-F238E27FC236}">
                <a16:creationId xmlns:a16="http://schemas.microsoft.com/office/drawing/2014/main" id="{2F3CD417-9589-7449-92D5-ECB1E55ABF6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58775" y="4127897"/>
            <a:ext cx="1852610" cy="640800"/>
          </a:xfrm>
          <a:prstGeom prst="rect">
            <a:avLst/>
          </a:prstGeom>
        </p:spPr>
      </p:pic>
    </p:spTree>
    <p:extLst>
      <p:ext uri="{BB962C8B-B14F-4D97-AF65-F5344CB8AC3E}">
        <p14:creationId xmlns:p14="http://schemas.microsoft.com/office/powerpoint/2010/main" val="8573159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page with image behin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36298463-28C6-A342-8992-59A88DF1B8DC}"/>
              </a:ext>
            </a:extLst>
          </p:cNvPr>
          <p:cNvSpPr>
            <a:spLocks noGrp="1"/>
          </p:cNvSpPr>
          <p:nvPr>
            <p:ph type="pic" sz="quarter" idx="14"/>
          </p:nvPr>
        </p:nvSpPr>
        <p:spPr>
          <a:xfrm>
            <a:off x="0" y="7449"/>
            <a:ext cx="9144000" cy="5143500"/>
          </a:xfrm>
        </p:spPr>
        <p:txBody>
          <a:bodyPr/>
          <a:lstStyle/>
          <a:p>
            <a:endParaRPr lang="en-US" dirty="0"/>
          </a:p>
        </p:txBody>
      </p:sp>
      <p:sp>
        <p:nvSpPr>
          <p:cNvPr id="9" name="Title 8"/>
          <p:cNvSpPr>
            <a:spLocks noGrp="1"/>
          </p:cNvSpPr>
          <p:nvPr>
            <p:ph type="title" hasCustomPrompt="1"/>
          </p:nvPr>
        </p:nvSpPr>
        <p:spPr>
          <a:xfrm>
            <a:off x="358775" y="376238"/>
            <a:ext cx="8430293" cy="531455"/>
          </a:xfrm>
        </p:spPr>
        <p:txBody>
          <a:bodyPr anchor="t"/>
          <a:lstStyle>
            <a:lvl1pPr algn="ctr">
              <a:defRPr sz="3000">
                <a:solidFill>
                  <a:srgbClr val="E64626"/>
                </a:solidFill>
              </a:defRPr>
            </a:lvl1pPr>
          </a:lstStyle>
          <a:p>
            <a:r>
              <a:rPr lang="en-US" dirty="0"/>
              <a:t>Title heading here</a:t>
            </a:r>
          </a:p>
        </p:txBody>
      </p:sp>
      <p:sp>
        <p:nvSpPr>
          <p:cNvPr id="16" name="Text Placeholder 4"/>
          <p:cNvSpPr>
            <a:spLocks noGrp="1"/>
          </p:cNvSpPr>
          <p:nvPr>
            <p:ph type="body" sz="quarter" idx="13" hasCustomPrompt="1"/>
          </p:nvPr>
        </p:nvSpPr>
        <p:spPr>
          <a:xfrm>
            <a:off x="358775" y="1075673"/>
            <a:ext cx="8430293" cy="531455"/>
          </a:xfrm>
        </p:spPr>
        <p:txBody>
          <a:bodyPr/>
          <a:lstStyle>
            <a:lvl1pPr marL="0" indent="0" algn="ctr">
              <a:lnSpc>
                <a:spcPct val="90000"/>
              </a:lnSpc>
              <a:buNone/>
              <a:defRPr sz="2400">
                <a:solidFill>
                  <a:srgbClr val="00000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Presented by</a:t>
            </a:r>
          </a:p>
        </p:txBody>
      </p:sp>
      <p:pic>
        <p:nvPicPr>
          <p:cNvPr id="11" name="Picture 10">
            <a:extLst>
              <a:ext uri="{FF2B5EF4-FFF2-40B4-BE49-F238E27FC236}">
                <a16:creationId xmlns:a16="http://schemas.microsoft.com/office/drawing/2014/main" id="{7AED50A0-D355-754C-8CE1-B6D04549139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647768" y="1765926"/>
            <a:ext cx="1848464" cy="639366"/>
          </a:xfrm>
          <a:prstGeom prst="rect">
            <a:avLst/>
          </a:prstGeom>
        </p:spPr>
      </p:pic>
    </p:spTree>
    <p:extLst>
      <p:ext uri="{BB962C8B-B14F-4D97-AF65-F5344CB8AC3E}">
        <p14:creationId xmlns:p14="http://schemas.microsoft.com/office/powerpoint/2010/main" val="14264885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 charcoal left justifie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DF7538-00CA-AD4E-AF40-87B8852AB7F5}"/>
              </a:ext>
            </a:extLst>
          </p:cNvPr>
          <p:cNvSpPr/>
          <p:nvPr userDrawn="1"/>
        </p:nvSpPr>
        <p:spPr>
          <a:xfrm>
            <a:off x="0" y="0"/>
            <a:ext cx="9144000" cy="5143500"/>
          </a:xfrm>
          <a:prstGeom prst="rect">
            <a:avLst/>
          </a:prstGeom>
          <a:solidFill>
            <a:srgbClr val="34343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D40751D3-F541-6D48-A684-6D495EA1D7FE}"/>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58775" y="4125982"/>
            <a:ext cx="1854000" cy="641281"/>
          </a:xfrm>
          <a:prstGeom prst="rect">
            <a:avLst/>
          </a:prstGeom>
        </p:spPr>
      </p:pic>
      <p:sp>
        <p:nvSpPr>
          <p:cNvPr id="11" name="Title 8">
            <a:extLst>
              <a:ext uri="{FF2B5EF4-FFF2-40B4-BE49-F238E27FC236}">
                <a16:creationId xmlns:a16="http://schemas.microsoft.com/office/drawing/2014/main" id="{DCBCA472-A1E0-8C4E-A114-C53E60E9D8DF}"/>
              </a:ext>
            </a:extLst>
          </p:cNvPr>
          <p:cNvSpPr>
            <a:spLocks noGrp="1"/>
          </p:cNvSpPr>
          <p:nvPr>
            <p:ph type="title" hasCustomPrompt="1"/>
          </p:nvPr>
        </p:nvSpPr>
        <p:spPr>
          <a:xfrm>
            <a:off x="381884" y="1212811"/>
            <a:ext cx="8407184" cy="531455"/>
          </a:xfrm>
        </p:spPr>
        <p:txBody>
          <a:bodyPr anchor="t"/>
          <a:lstStyle>
            <a:lvl1pPr algn="l">
              <a:defRPr sz="3000">
                <a:solidFill>
                  <a:schemeClr val="bg1"/>
                </a:solidFill>
              </a:defRPr>
            </a:lvl1pPr>
          </a:lstStyle>
          <a:p>
            <a:r>
              <a:rPr lang="en-US" dirty="0"/>
              <a:t>Title heading here</a:t>
            </a:r>
          </a:p>
        </p:txBody>
      </p:sp>
      <p:sp>
        <p:nvSpPr>
          <p:cNvPr id="12" name="Text Placeholder 4">
            <a:extLst>
              <a:ext uri="{FF2B5EF4-FFF2-40B4-BE49-F238E27FC236}">
                <a16:creationId xmlns:a16="http://schemas.microsoft.com/office/drawing/2014/main" id="{F4BFE064-8601-3645-8880-83831DA209AF}"/>
              </a:ext>
            </a:extLst>
          </p:cNvPr>
          <p:cNvSpPr>
            <a:spLocks noGrp="1"/>
          </p:cNvSpPr>
          <p:nvPr>
            <p:ph type="body" sz="quarter" idx="13" hasCustomPrompt="1"/>
          </p:nvPr>
        </p:nvSpPr>
        <p:spPr>
          <a:xfrm>
            <a:off x="382766" y="1852176"/>
            <a:ext cx="8406302" cy="531455"/>
          </a:xfrm>
        </p:spPr>
        <p:txBody>
          <a:bodyPr lIns="0" tIns="0" rIns="0" bIns="0"/>
          <a:lstStyle>
            <a:lvl1pPr marL="0" indent="0" algn="l">
              <a:lnSpc>
                <a:spcPct val="90000"/>
              </a:lnSpc>
              <a:buNone/>
              <a:defRPr sz="24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Presented by</a:t>
            </a:r>
          </a:p>
        </p:txBody>
      </p:sp>
    </p:spTree>
    <p:extLst>
      <p:ext uri="{BB962C8B-B14F-4D97-AF65-F5344CB8AC3E}">
        <p14:creationId xmlns:p14="http://schemas.microsoft.com/office/powerpoint/2010/main" val="71697070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slide – Red option 1 (add own imag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2AB734E-09E2-4C5B-B359-F44C155BFDAF}"/>
              </a:ext>
            </a:extLst>
          </p:cNvPr>
          <p:cNvSpPr/>
          <p:nvPr userDrawn="1"/>
        </p:nvSpPr>
        <p:spPr>
          <a:xfrm>
            <a:off x="1" y="0"/>
            <a:ext cx="4587876" cy="5143500"/>
          </a:xfrm>
          <a:prstGeom prst="rect">
            <a:avLst/>
          </a:prstGeom>
          <a:solidFill>
            <a:srgbClr val="E6462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4" name="Picture Placeholder 13"/>
          <p:cNvSpPr>
            <a:spLocks noGrp="1"/>
          </p:cNvSpPr>
          <p:nvPr>
            <p:ph type="pic" sz="quarter" idx="12"/>
          </p:nvPr>
        </p:nvSpPr>
        <p:spPr>
          <a:xfrm>
            <a:off x="4587876" y="0"/>
            <a:ext cx="4556125" cy="5143500"/>
          </a:xfrm>
          <a:prstGeom prst="rect">
            <a:avLst/>
          </a:prstGeom>
          <a:solidFill>
            <a:schemeClr val="bg1">
              <a:lumMod val="85000"/>
            </a:schemeClr>
          </a:solidFill>
        </p:spPr>
        <p:txBody>
          <a:bodyPr anchor="ctr" anchorCtr="0"/>
          <a:lstStyle>
            <a:lvl1pPr marL="0" indent="0" algn="ctr">
              <a:buNone/>
              <a:defRPr/>
            </a:lvl1pPr>
          </a:lstStyle>
          <a:p>
            <a:pPr lvl="0"/>
            <a:r>
              <a:rPr lang="en-US" noProof="0"/>
              <a:t>Click icon to add picture</a:t>
            </a:r>
            <a:endParaRPr lang="en-US" noProof="0" dirty="0"/>
          </a:p>
        </p:txBody>
      </p:sp>
      <p:sp>
        <p:nvSpPr>
          <p:cNvPr id="7" name="Title 8"/>
          <p:cNvSpPr>
            <a:spLocks noGrp="1"/>
          </p:cNvSpPr>
          <p:nvPr>
            <p:ph type="title"/>
          </p:nvPr>
        </p:nvSpPr>
        <p:spPr>
          <a:xfrm>
            <a:off x="381884" y="419506"/>
            <a:ext cx="3948874" cy="992229"/>
          </a:xfrm>
          <a:prstGeom prst="rect">
            <a:avLst/>
          </a:prstGeom>
        </p:spPr>
        <p:txBody>
          <a:bodyPr anchor="t"/>
          <a:lstStyle>
            <a:lvl1pPr>
              <a:defRPr sz="3000">
                <a:solidFill>
                  <a:schemeClr val="bg1"/>
                </a:solidFill>
                <a:latin typeface="+mj-lt"/>
                <a:cs typeface="Arial" panose="020B0604020202020204" pitchFamily="34" charset="0"/>
              </a:defRPr>
            </a:lvl1pPr>
          </a:lstStyle>
          <a:p>
            <a:r>
              <a:rPr lang="en-US" dirty="0"/>
              <a:t>Click to edit Master title style</a:t>
            </a:r>
          </a:p>
        </p:txBody>
      </p:sp>
      <p:sp>
        <p:nvSpPr>
          <p:cNvPr id="8" name="Text Placeholder 4"/>
          <p:cNvSpPr>
            <a:spLocks noGrp="1"/>
          </p:cNvSpPr>
          <p:nvPr>
            <p:ph type="body" sz="quarter" idx="11"/>
          </p:nvPr>
        </p:nvSpPr>
        <p:spPr>
          <a:xfrm>
            <a:off x="366942" y="1592032"/>
            <a:ext cx="3963817" cy="2267187"/>
          </a:xfrm>
          <a:prstGeom prst="rect">
            <a:avLst/>
          </a:prstGeom>
        </p:spPr>
        <p:txBody>
          <a:bodyPr>
            <a:noAutofit/>
          </a:bodyPr>
          <a:lstStyle>
            <a:lvl1pPr marL="0" indent="0">
              <a:lnSpc>
                <a:spcPct val="90000"/>
              </a:lnSpc>
              <a:buNone/>
              <a:defRPr sz="2400"/>
            </a:lvl1pPr>
            <a:lvl2pPr marL="342900" indent="0">
              <a:buNone/>
              <a:defRPr sz="2400"/>
            </a:lvl2pPr>
            <a:lvl3pPr marL="685800" indent="0">
              <a:buNone/>
              <a:defRPr sz="2400"/>
            </a:lvl3pPr>
            <a:lvl4pPr marL="1028700" indent="0">
              <a:buNone/>
              <a:defRPr/>
            </a:lvl4pPr>
            <a:lvl5pPr marL="1371600" indent="0">
              <a:buNone/>
              <a:defRPr/>
            </a:lvl5pPr>
          </a:lstStyle>
          <a:p>
            <a:pPr lvl="0"/>
            <a:r>
              <a:rPr lang="en-US" dirty="0"/>
              <a:t>Click to edit Master text styles</a:t>
            </a:r>
          </a:p>
          <a:p>
            <a:pPr lvl="1"/>
            <a:r>
              <a:rPr lang="en-US" dirty="0"/>
              <a:t>Second level</a:t>
            </a:r>
          </a:p>
          <a:p>
            <a:pPr lvl="2"/>
            <a:r>
              <a:rPr lang="en-US" dirty="0"/>
              <a:t>Third level</a:t>
            </a:r>
          </a:p>
        </p:txBody>
      </p:sp>
      <p:pic>
        <p:nvPicPr>
          <p:cNvPr id="15" name="Picture 14" descr="A close up of a logo&#10;&#10;Description automatically generated">
            <a:extLst>
              <a:ext uri="{FF2B5EF4-FFF2-40B4-BE49-F238E27FC236}">
                <a16:creationId xmlns:a16="http://schemas.microsoft.com/office/drawing/2014/main" id="{FA42B4BB-E4AF-4E77-8720-34E6A0B4EC17}"/>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94038" y="3859220"/>
            <a:ext cx="1853087" cy="864774"/>
          </a:xfrm>
          <a:prstGeom prst="rect">
            <a:avLst/>
          </a:prstGeom>
        </p:spPr>
      </p:pic>
    </p:spTree>
    <p:extLst>
      <p:ext uri="{BB962C8B-B14F-4D97-AF65-F5344CB8AC3E}">
        <p14:creationId xmlns:p14="http://schemas.microsoft.com/office/powerpoint/2010/main" val="320322861"/>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slide – Red option 2">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C6464A0A-2E52-4325-8E9A-4FE513E8B588}"/>
              </a:ext>
            </a:extLst>
          </p:cNvPr>
          <p:cNvSpPr/>
          <p:nvPr userDrawn="1"/>
        </p:nvSpPr>
        <p:spPr>
          <a:xfrm>
            <a:off x="1" y="0"/>
            <a:ext cx="4587876" cy="5143500"/>
          </a:xfrm>
          <a:prstGeom prst="rect">
            <a:avLst/>
          </a:prstGeom>
          <a:solidFill>
            <a:srgbClr val="E6462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14" name="Picture 13" descr="A close up of a logo&#10;&#10;Description automatically generated">
            <a:extLst>
              <a:ext uri="{FF2B5EF4-FFF2-40B4-BE49-F238E27FC236}">
                <a16:creationId xmlns:a16="http://schemas.microsoft.com/office/drawing/2014/main" id="{B1AC6F61-871E-4989-A8F8-D6803736596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94038" y="3859220"/>
            <a:ext cx="1853087" cy="864774"/>
          </a:xfrm>
          <a:prstGeom prst="rect">
            <a:avLst/>
          </a:prstGeom>
        </p:spPr>
      </p:pic>
      <p:pic>
        <p:nvPicPr>
          <p:cNvPr id="11" name="Picture 10" descr="A view of a city street&#10;&#10;Description automatically generated">
            <a:extLst>
              <a:ext uri="{FF2B5EF4-FFF2-40B4-BE49-F238E27FC236}">
                <a16:creationId xmlns:a16="http://schemas.microsoft.com/office/drawing/2014/main" id="{2B220021-3B22-7E45-9076-398C1519C99B}"/>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587877" y="0"/>
            <a:ext cx="4576226" cy="5143500"/>
          </a:xfrm>
          <a:prstGeom prst="rect">
            <a:avLst/>
          </a:prstGeom>
        </p:spPr>
      </p:pic>
      <p:sp>
        <p:nvSpPr>
          <p:cNvPr id="7" name="Title 8">
            <a:extLst>
              <a:ext uri="{FF2B5EF4-FFF2-40B4-BE49-F238E27FC236}">
                <a16:creationId xmlns:a16="http://schemas.microsoft.com/office/drawing/2014/main" id="{C79F5080-F28E-F44F-9B25-C31F7F3A1F4B}"/>
              </a:ext>
            </a:extLst>
          </p:cNvPr>
          <p:cNvSpPr>
            <a:spLocks noGrp="1"/>
          </p:cNvSpPr>
          <p:nvPr>
            <p:ph type="title"/>
          </p:nvPr>
        </p:nvSpPr>
        <p:spPr>
          <a:xfrm>
            <a:off x="381884" y="419506"/>
            <a:ext cx="3948874" cy="992229"/>
          </a:xfrm>
          <a:prstGeom prst="rect">
            <a:avLst/>
          </a:prstGeom>
        </p:spPr>
        <p:txBody>
          <a:bodyPr anchor="t"/>
          <a:lstStyle>
            <a:lvl1pPr>
              <a:defRPr sz="3000">
                <a:solidFill>
                  <a:schemeClr val="bg1"/>
                </a:solidFill>
                <a:latin typeface="+mj-lt"/>
                <a:cs typeface="Arial" panose="020B0604020202020204" pitchFamily="34" charset="0"/>
              </a:defRPr>
            </a:lvl1pPr>
          </a:lstStyle>
          <a:p>
            <a:r>
              <a:rPr lang="en-US" dirty="0"/>
              <a:t>Click to edit Master title style</a:t>
            </a:r>
          </a:p>
        </p:txBody>
      </p:sp>
      <p:sp>
        <p:nvSpPr>
          <p:cNvPr id="9" name="Text Placeholder 4">
            <a:extLst>
              <a:ext uri="{FF2B5EF4-FFF2-40B4-BE49-F238E27FC236}">
                <a16:creationId xmlns:a16="http://schemas.microsoft.com/office/drawing/2014/main" id="{C7867AF6-A955-C34B-B908-6464AA12DD26}"/>
              </a:ext>
            </a:extLst>
          </p:cNvPr>
          <p:cNvSpPr>
            <a:spLocks noGrp="1"/>
          </p:cNvSpPr>
          <p:nvPr>
            <p:ph type="body" sz="quarter" idx="11"/>
          </p:nvPr>
        </p:nvSpPr>
        <p:spPr>
          <a:xfrm>
            <a:off x="366942" y="1592032"/>
            <a:ext cx="3963817" cy="2267187"/>
          </a:xfrm>
          <a:prstGeom prst="rect">
            <a:avLst/>
          </a:prstGeom>
        </p:spPr>
        <p:txBody>
          <a:bodyPr>
            <a:noAutofit/>
          </a:bodyPr>
          <a:lstStyle>
            <a:lvl1pPr marL="0" indent="0">
              <a:lnSpc>
                <a:spcPct val="90000"/>
              </a:lnSpc>
              <a:buNone/>
              <a:defRPr sz="2400"/>
            </a:lvl1pPr>
            <a:lvl2pPr marL="342900" indent="0">
              <a:buNone/>
              <a:defRPr sz="2400"/>
            </a:lvl2pPr>
            <a:lvl3pPr marL="685800" indent="0">
              <a:buNone/>
              <a:defRPr sz="2400"/>
            </a:lvl3pPr>
            <a:lvl4pPr marL="1028700" indent="0">
              <a:buNone/>
              <a:defRPr/>
            </a:lvl4pPr>
            <a:lvl5pPr marL="1371600" indent="0">
              <a:buNone/>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265733296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slide – Red option 4">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576A394-6B1F-4D42-AB9D-E8AC240619B4}"/>
              </a:ext>
            </a:extLst>
          </p:cNvPr>
          <p:cNvSpPr/>
          <p:nvPr userDrawn="1"/>
        </p:nvSpPr>
        <p:spPr>
          <a:xfrm>
            <a:off x="1" y="0"/>
            <a:ext cx="4587876" cy="5143500"/>
          </a:xfrm>
          <a:prstGeom prst="rect">
            <a:avLst/>
          </a:prstGeom>
          <a:solidFill>
            <a:srgbClr val="E6462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10" name="Picture 9" descr="A close up of a logo&#10;&#10;Description automatically generated">
            <a:extLst>
              <a:ext uri="{FF2B5EF4-FFF2-40B4-BE49-F238E27FC236}">
                <a16:creationId xmlns:a16="http://schemas.microsoft.com/office/drawing/2014/main" id="{1811C849-DF8E-4316-9166-B19E70AB320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94038" y="3859220"/>
            <a:ext cx="1853087" cy="864774"/>
          </a:xfrm>
          <a:prstGeom prst="rect">
            <a:avLst/>
          </a:prstGeom>
        </p:spPr>
      </p:pic>
      <p:pic>
        <p:nvPicPr>
          <p:cNvPr id="9" name="Picture 8" descr="A picture containing outdoor, tree, sky, grass&#10;&#10;Description automatically generated">
            <a:extLst>
              <a:ext uri="{FF2B5EF4-FFF2-40B4-BE49-F238E27FC236}">
                <a16:creationId xmlns:a16="http://schemas.microsoft.com/office/drawing/2014/main" id="{8900E50B-2392-CD4C-BA60-1A5D1F6E0EFB}"/>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567771" y="0"/>
            <a:ext cx="4567509" cy="5143500"/>
          </a:xfrm>
          <a:prstGeom prst="rect">
            <a:avLst/>
          </a:prstGeom>
        </p:spPr>
      </p:pic>
      <p:sp>
        <p:nvSpPr>
          <p:cNvPr id="11" name="Title 8">
            <a:extLst>
              <a:ext uri="{FF2B5EF4-FFF2-40B4-BE49-F238E27FC236}">
                <a16:creationId xmlns:a16="http://schemas.microsoft.com/office/drawing/2014/main" id="{C7E383C9-FC2F-DD40-A99B-D1719CB2976F}"/>
              </a:ext>
            </a:extLst>
          </p:cNvPr>
          <p:cNvSpPr>
            <a:spLocks noGrp="1"/>
          </p:cNvSpPr>
          <p:nvPr>
            <p:ph type="title"/>
          </p:nvPr>
        </p:nvSpPr>
        <p:spPr>
          <a:xfrm>
            <a:off x="381884" y="419506"/>
            <a:ext cx="3948874" cy="992229"/>
          </a:xfrm>
          <a:prstGeom prst="rect">
            <a:avLst/>
          </a:prstGeom>
        </p:spPr>
        <p:txBody>
          <a:bodyPr anchor="t"/>
          <a:lstStyle>
            <a:lvl1pPr>
              <a:defRPr sz="3000">
                <a:solidFill>
                  <a:schemeClr val="bg1"/>
                </a:solidFill>
                <a:latin typeface="+mj-lt"/>
                <a:cs typeface="Arial" panose="020B0604020202020204" pitchFamily="34" charset="0"/>
              </a:defRPr>
            </a:lvl1pPr>
          </a:lstStyle>
          <a:p>
            <a:r>
              <a:rPr lang="en-US" dirty="0"/>
              <a:t>Click to edit Master title style</a:t>
            </a:r>
          </a:p>
        </p:txBody>
      </p:sp>
      <p:sp>
        <p:nvSpPr>
          <p:cNvPr id="12" name="Text Placeholder 4">
            <a:extLst>
              <a:ext uri="{FF2B5EF4-FFF2-40B4-BE49-F238E27FC236}">
                <a16:creationId xmlns:a16="http://schemas.microsoft.com/office/drawing/2014/main" id="{CA598213-522E-B64C-9CF2-29DA95C5F932}"/>
              </a:ext>
            </a:extLst>
          </p:cNvPr>
          <p:cNvSpPr>
            <a:spLocks noGrp="1"/>
          </p:cNvSpPr>
          <p:nvPr>
            <p:ph type="body" sz="quarter" idx="11"/>
          </p:nvPr>
        </p:nvSpPr>
        <p:spPr>
          <a:xfrm>
            <a:off x="366942" y="1592032"/>
            <a:ext cx="3963817" cy="2267187"/>
          </a:xfrm>
          <a:prstGeom prst="rect">
            <a:avLst/>
          </a:prstGeom>
        </p:spPr>
        <p:txBody>
          <a:bodyPr>
            <a:noAutofit/>
          </a:bodyPr>
          <a:lstStyle>
            <a:lvl1pPr marL="0" indent="0">
              <a:lnSpc>
                <a:spcPct val="90000"/>
              </a:lnSpc>
              <a:buNone/>
              <a:defRPr sz="2400"/>
            </a:lvl1pPr>
            <a:lvl2pPr marL="342900" indent="0">
              <a:buNone/>
              <a:defRPr sz="2400"/>
            </a:lvl2pPr>
            <a:lvl3pPr marL="685800" indent="0">
              <a:buNone/>
              <a:defRPr sz="2400"/>
            </a:lvl3pPr>
            <a:lvl4pPr marL="1028700" indent="0">
              <a:buNone/>
              <a:defRPr/>
            </a:lvl4pPr>
            <a:lvl5pPr marL="1371600" indent="0">
              <a:buNone/>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138462864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3_Title slide – Red option 4">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576A394-6B1F-4D42-AB9D-E8AC240619B4}"/>
              </a:ext>
            </a:extLst>
          </p:cNvPr>
          <p:cNvSpPr/>
          <p:nvPr userDrawn="1"/>
        </p:nvSpPr>
        <p:spPr>
          <a:xfrm>
            <a:off x="1" y="0"/>
            <a:ext cx="4587876" cy="5143500"/>
          </a:xfrm>
          <a:prstGeom prst="rect">
            <a:avLst/>
          </a:prstGeom>
          <a:solidFill>
            <a:srgbClr val="E6462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10" name="Picture 9" descr="A close up of a logo&#10;&#10;Description automatically generated">
            <a:extLst>
              <a:ext uri="{FF2B5EF4-FFF2-40B4-BE49-F238E27FC236}">
                <a16:creationId xmlns:a16="http://schemas.microsoft.com/office/drawing/2014/main" id="{1811C849-DF8E-4316-9166-B19E70AB320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94038" y="3859220"/>
            <a:ext cx="1853087" cy="864774"/>
          </a:xfrm>
          <a:prstGeom prst="rect">
            <a:avLst/>
          </a:prstGeom>
        </p:spPr>
      </p:pic>
      <p:pic>
        <p:nvPicPr>
          <p:cNvPr id="11" name="Picture 10" descr="A picture containing building, outdoor&#10;&#10;Description automatically generated">
            <a:extLst>
              <a:ext uri="{FF2B5EF4-FFF2-40B4-BE49-F238E27FC236}">
                <a16:creationId xmlns:a16="http://schemas.microsoft.com/office/drawing/2014/main" id="{7F04E902-5E8F-2341-BD2B-645DFE5A032C}"/>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572000" y="0"/>
            <a:ext cx="4572000" cy="5156444"/>
          </a:xfrm>
          <a:prstGeom prst="rect">
            <a:avLst/>
          </a:prstGeom>
        </p:spPr>
      </p:pic>
      <p:sp>
        <p:nvSpPr>
          <p:cNvPr id="9" name="Title 8">
            <a:extLst>
              <a:ext uri="{FF2B5EF4-FFF2-40B4-BE49-F238E27FC236}">
                <a16:creationId xmlns:a16="http://schemas.microsoft.com/office/drawing/2014/main" id="{2247765B-C297-9D4C-88A6-DD7AAB3B7E08}"/>
              </a:ext>
            </a:extLst>
          </p:cNvPr>
          <p:cNvSpPr>
            <a:spLocks noGrp="1"/>
          </p:cNvSpPr>
          <p:nvPr>
            <p:ph type="title"/>
          </p:nvPr>
        </p:nvSpPr>
        <p:spPr>
          <a:xfrm>
            <a:off x="381884" y="419506"/>
            <a:ext cx="3948874" cy="992229"/>
          </a:xfrm>
          <a:prstGeom prst="rect">
            <a:avLst/>
          </a:prstGeom>
        </p:spPr>
        <p:txBody>
          <a:bodyPr anchor="t"/>
          <a:lstStyle>
            <a:lvl1pPr>
              <a:defRPr sz="3000">
                <a:solidFill>
                  <a:schemeClr val="bg1"/>
                </a:solidFill>
                <a:latin typeface="+mj-lt"/>
                <a:cs typeface="Arial" panose="020B0604020202020204" pitchFamily="34" charset="0"/>
              </a:defRPr>
            </a:lvl1pPr>
          </a:lstStyle>
          <a:p>
            <a:r>
              <a:rPr lang="en-US" dirty="0"/>
              <a:t>Click to edit Master title style</a:t>
            </a:r>
          </a:p>
        </p:txBody>
      </p:sp>
      <p:sp>
        <p:nvSpPr>
          <p:cNvPr id="12" name="Text Placeholder 4">
            <a:extLst>
              <a:ext uri="{FF2B5EF4-FFF2-40B4-BE49-F238E27FC236}">
                <a16:creationId xmlns:a16="http://schemas.microsoft.com/office/drawing/2014/main" id="{46AA5A77-B4AD-FB4D-9C50-E5814553BF0E}"/>
              </a:ext>
            </a:extLst>
          </p:cNvPr>
          <p:cNvSpPr>
            <a:spLocks noGrp="1"/>
          </p:cNvSpPr>
          <p:nvPr>
            <p:ph type="body" sz="quarter" idx="11"/>
          </p:nvPr>
        </p:nvSpPr>
        <p:spPr>
          <a:xfrm>
            <a:off x="366942" y="1592032"/>
            <a:ext cx="3963817" cy="2267187"/>
          </a:xfrm>
          <a:prstGeom prst="rect">
            <a:avLst/>
          </a:prstGeom>
        </p:spPr>
        <p:txBody>
          <a:bodyPr>
            <a:noAutofit/>
          </a:bodyPr>
          <a:lstStyle>
            <a:lvl1pPr marL="0" indent="0">
              <a:lnSpc>
                <a:spcPct val="90000"/>
              </a:lnSpc>
              <a:buNone/>
              <a:defRPr sz="2400"/>
            </a:lvl1pPr>
            <a:lvl2pPr marL="342900" indent="0">
              <a:buNone/>
              <a:defRPr sz="2400"/>
            </a:lvl2pPr>
            <a:lvl3pPr marL="685800" indent="0">
              <a:buNone/>
              <a:defRPr sz="2400"/>
            </a:lvl3pPr>
            <a:lvl4pPr marL="1028700" indent="0">
              <a:buNone/>
              <a:defRPr/>
            </a:lvl4pPr>
            <a:lvl5pPr marL="1371600" indent="0">
              <a:buNone/>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25988050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4_Title slide – Red option 4">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576A394-6B1F-4D42-AB9D-E8AC240619B4}"/>
              </a:ext>
            </a:extLst>
          </p:cNvPr>
          <p:cNvSpPr/>
          <p:nvPr userDrawn="1"/>
        </p:nvSpPr>
        <p:spPr>
          <a:xfrm>
            <a:off x="1" y="0"/>
            <a:ext cx="4587876" cy="5143500"/>
          </a:xfrm>
          <a:prstGeom prst="rect">
            <a:avLst/>
          </a:prstGeom>
          <a:solidFill>
            <a:srgbClr val="E6462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10" name="Picture 9" descr="A close up of a logo&#10;&#10;Description automatically generated">
            <a:extLst>
              <a:ext uri="{FF2B5EF4-FFF2-40B4-BE49-F238E27FC236}">
                <a16:creationId xmlns:a16="http://schemas.microsoft.com/office/drawing/2014/main" id="{1811C849-DF8E-4316-9166-B19E70AB320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94038" y="3859220"/>
            <a:ext cx="1853087" cy="864774"/>
          </a:xfrm>
          <a:prstGeom prst="rect">
            <a:avLst/>
          </a:prstGeom>
        </p:spPr>
      </p:pic>
      <p:pic>
        <p:nvPicPr>
          <p:cNvPr id="11" name="Picture 10" descr="A picture containing wall, indoor, ceiling, floor&#10;&#10;Description automatically generated">
            <a:extLst>
              <a:ext uri="{FF2B5EF4-FFF2-40B4-BE49-F238E27FC236}">
                <a16:creationId xmlns:a16="http://schemas.microsoft.com/office/drawing/2014/main" id="{A0E5CEAC-0663-5246-91BD-F5AF7EAADAD2}"/>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453337" y="0"/>
            <a:ext cx="4708429" cy="5173957"/>
          </a:xfrm>
          <a:prstGeom prst="rect">
            <a:avLst/>
          </a:prstGeom>
        </p:spPr>
      </p:pic>
      <p:sp>
        <p:nvSpPr>
          <p:cNvPr id="9" name="Title 8">
            <a:extLst>
              <a:ext uri="{FF2B5EF4-FFF2-40B4-BE49-F238E27FC236}">
                <a16:creationId xmlns:a16="http://schemas.microsoft.com/office/drawing/2014/main" id="{812F6B4B-1723-1A4C-AF09-F05B8AB2C51D}"/>
              </a:ext>
            </a:extLst>
          </p:cNvPr>
          <p:cNvSpPr>
            <a:spLocks noGrp="1"/>
          </p:cNvSpPr>
          <p:nvPr>
            <p:ph type="title"/>
          </p:nvPr>
        </p:nvSpPr>
        <p:spPr>
          <a:xfrm>
            <a:off x="381884" y="419506"/>
            <a:ext cx="3948874" cy="992229"/>
          </a:xfrm>
          <a:prstGeom prst="rect">
            <a:avLst/>
          </a:prstGeom>
        </p:spPr>
        <p:txBody>
          <a:bodyPr anchor="t"/>
          <a:lstStyle>
            <a:lvl1pPr>
              <a:defRPr sz="3000">
                <a:solidFill>
                  <a:schemeClr val="bg1"/>
                </a:solidFill>
                <a:latin typeface="+mj-lt"/>
                <a:cs typeface="Arial" panose="020B0604020202020204" pitchFamily="34" charset="0"/>
              </a:defRPr>
            </a:lvl1pPr>
          </a:lstStyle>
          <a:p>
            <a:r>
              <a:rPr lang="en-US" dirty="0"/>
              <a:t>Click to edit Master title style</a:t>
            </a:r>
          </a:p>
        </p:txBody>
      </p:sp>
      <p:sp>
        <p:nvSpPr>
          <p:cNvPr id="12" name="Text Placeholder 4">
            <a:extLst>
              <a:ext uri="{FF2B5EF4-FFF2-40B4-BE49-F238E27FC236}">
                <a16:creationId xmlns:a16="http://schemas.microsoft.com/office/drawing/2014/main" id="{F4AA7A69-63DD-8B41-B717-35D96A7976FE}"/>
              </a:ext>
            </a:extLst>
          </p:cNvPr>
          <p:cNvSpPr>
            <a:spLocks noGrp="1"/>
          </p:cNvSpPr>
          <p:nvPr>
            <p:ph type="body" sz="quarter" idx="11"/>
          </p:nvPr>
        </p:nvSpPr>
        <p:spPr>
          <a:xfrm>
            <a:off x="366942" y="1592032"/>
            <a:ext cx="3963817" cy="2267187"/>
          </a:xfrm>
          <a:prstGeom prst="rect">
            <a:avLst/>
          </a:prstGeom>
        </p:spPr>
        <p:txBody>
          <a:bodyPr>
            <a:noAutofit/>
          </a:bodyPr>
          <a:lstStyle>
            <a:lvl1pPr marL="0" indent="0">
              <a:lnSpc>
                <a:spcPct val="90000"/>
              </a:lnSpc>
              <a:buNone/>
              <a:defRPr sz="2400"/>
            </a:lvl1pPr>
            <a:lvl2pPr marL="342900" indent="0">
              <a:buNone/>
              <a:defRPr sz="2400"/>
            </a:lvl2pPr>
            <a:lvl3pPr marL="685800" indent="0">
              <a:buNone/>
              <a:defRPr sz="2400"/>
            </a:lvl3pPr>
            <a:lvl4pPr marL="1028700" indent="0">
              <a:buNone/>
              <a:defRPr/>
            </a:lvl4pPr>
            <a:lvl5pPr marL="1371600" indent="0">
              <a:buNone/>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33119376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5_Title slide – Red option 4">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576A394-6B1F-4D42-AB9D-E8AC240619B4}"/>
              </a:ext>
            </a:extLst>
          </p:cNvPr>
          <p:cNvSpPr/>
          <p:nvPr userDrawn="1"/>
        </p:nvSpPr>
        <p:spPr>
          <a:xfrm>
            <a:off x="1" y="0"/>
            <a:ext cx="4587876" cy="5143500"/>
          </a:xfrm>
          <a:prstGeom prst="rect">
            <a:avLst/>
          </a:prstGeom>
          <a:solidFill>
            <a:srgbClr val="E6462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10" name="Picture 9" descr="A close up of a logo&#10;&#10;Description automatically generated">
            <a:extLst>
              <a:ext uri="{FF2B5EF4-FFF2-40B4-BE49-F238E27FC236}">
                <a16:creationId xmlns:a16="http://schemas.microsoft.com/office/drawing/2014/main" id="{1811C849-DF8E-4316-9166-B19E70AB320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94038" y="3859220"/>
            <a:ext cx="1853087" cy="864774"/>
          </a:xfrm>
          <a:prstGeom prst="rect">
            <a:avLst/>
          </a:prstGeom>
        </p:spPr>
      </p:pic>
      <p:pic>
        <p:nvPicPr>
          <p:cNvPr id="11" name="Picture 10" descr="A view of a large building&#10;&#10;Description automatically generated">
            <a:extLst>
              <a:ext uri="{FF2B5EF4-FFF2-40B4-BE49-F238E27FC236}">
                <a16:creationId xmlns:a16="http://schemas.microsoft.com/office/drawing/2014/main" id="{B1EF443F-1551-0648-BE62-2C268A5287F3}"/>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453334" y="0"/>
            <a:ext cx="4690665" cy="5143500"/>
          </a:xfrm>
          <a:prstGeom prst="rect">
            <a:avLst/>
          </a:prstGeom>
        </p:spPr>
      </p:pic>
      <p:sp>
        <p:nvSpPr>
          <p:cNvPr id="9" name="Title 8">
            <a:extLst>
              <a:ext uri="{FF2B5EF4-FFF2-40B4-BE49-F238E27FC236}">
                <a16:creationId xmlns:a16="http://schemas.microsoft.com/office/drawing/2014/main" id="{071A3A1C-E272-4843-89CE-EDECE6BC73FE}"/>
              </a:ext>
            </a:extLst>
          </p:cNvPr>
          <p:cNvSpPr>
            <a:spLocks noGrp="1"/>
          </p:cNvSpPr>
          <p:nvPr>
            <p:ph type="title"/>
          </p:nvPr>
        </p:nvSpPr>
        <p:spPr>
          <a:xfrm>
            <a:off x="381884" y="419506"/>
            <a:ext cx="3948874" cy="992229"/>
          </a:xfrm>
          <a:prstGeom prst="rect">
            <a:avLst/>
          </a:prstGeom>
        </p:spPr>
        <p:txBody>
          <a:bodyPr anchor="t"/>
          <a:lstStyle>
            <a:lvl1pPr>
              <a:defRPr sz="3000">
                <a:solidFill>
                  <a:schemeClr val="bg1"/>
                </a:solidFill>
                <a:latin typeface="+mj-lt"/>
                <a:cs typeface="Arial" panose="020B0604020202020204" pitchFamily="34" charset="0"/>
              </a:defRPr>
            </a:lvl1pPr>
          </a:lstStyle>
          <a:p>
            <a:r>
              <a:rPr lang="en-US" dirty="0"/>
              <a:t>Click to edit Master title style</a:t>
            </a:r>
          </a:p>
        </p:txBody>
      </p:sp>
      <p:sp>
        <p:nvSpPr>
          <p:cNvPr id="12" name="Text Placeholder 4">
            <a:extLst>
              <a:ext uri="{FF2B5EF4-FFF2-40B4-BE49-F238E27FC236}">
                <a16:creationId xmlns:a16="http://schemas.microsoft.com/office/drawing/2014/main" id="{024402D9-880D-8140-95EC-69FB769CC429}"/>
              </a:ext>
            </a:extLst>
          </p:cNvPr>
          <p:cNvSpPr>
            <a:spLocks noGrp="1"/>
          </p:cNvSpPr>
          <p:nvPr>
            <p:ph type="body" sz="quarter" idx="11"/>
          </p:nvPr>
        </p:nvSpPr>
        <p:spPr>
          <a:xfrm>
            <a:off x="366942" y="1592032"/>
            <a:ext cx="3963817" cy="2267187"/>
          </a:xfrm>
          <a:prstGeom prst="rect">
            <a:avLst/>
          </a:prstGeom>
        </p:spPr>
        <p:txBody>
          <a:bodyPr>
            <a:noAutofit/>
          </a:bodyPr>
          <a:lstStyle>
            <a:lvl1pPr marL="0" indent="0">
              <a:lnSpc>
                <a:spcPct val="90000"/>
              </a:lnSpc>
              <a:buNone/>
              <a:defRPr sz="2400"/>
            </a:lvl1pPr>
            <a:lvl2pPr marL="342900" indent="0">
              <a:buNone/>
              <a:defRPr sz="2400"/>
            </a:lvl2pPr>
            <a:lvl3pPr marL="685800" indent="0">
              <a:buNone/>
              <a:defRPr sz="2400"/>
            </a:lvl3pPr>
            <a:lvl4pPr marL="1028700" indent="0">
              <a:buNone/>
              <a:defRPr/>
            </a:lvl4pPr>
            <a:lvl5pPr marL="1371600" indent="0">
              <a:buNone/>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1054383595"/>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6_Title slide – Red option 4">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576A394-6B1F-4D42-AB9D-E8AC240619B4}"/>
              </a:ext>
            </a:extLst>
          </p:cNvPr>
          <p:cNvSpPr/>
          <p:nvPr userDrawn="1"/>
        </p:nvSpPr>
        <p:spPr>
          <a:xfrm>
            <a:off x="1" y="0"/>
            <a:ext cx="4587876" cy="5143500"/>
          </a:xfrm>
          <a:prstGeom prst="rect">
            <a:avLst/>
          </a:prstGeom>
          <a:solidFill>
            <a:srgbClr val="E6462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10" name="Picture 9" descr="A close up of a logo&#10;&#10;Description automatically generated">
            <a:extLst>
              <a:ext uri="{FF2B5EF4-FFF2-40B4-BE49-F238E27FC236}">
                <a16:creationId xmlns:a16="http://schemas.microsoft.com/office/drawing/2014/main" id="{1811C849-DF8E-4316-9166-B19E70AB320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94038" y="3859220"/>
            <a:ext cx="1853087" cy="864774"/>
          </a:xfrm>
          <a:prstGeom prst="rect">
            <a:avLst/>
          </a:prstGeom>
        </p:spPr>
      </p:pic>
      <p:pic>
        <p:nvPicPr>
          <p:cNvPr id="12" name="Picture 11" descr="A view of a large window&#10;&#10;Description automatically generated">
            <a:extLst>
              <a:ext uri="{FF2B5EF4-FFF2-40B4-BE49-F238E27FC236}">
                <a16:creationId xmlns:a16="http://schemas.microsoft.com/office/drawing/2014/main" id="{420423EE-BBB8-3641-9440-EA11434269FF}"/>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587877" y="-1"/>
            <a:ext cx="4567509" cy="5143500"/>
          </a:xfrm>
          <a:prstGeom prst="rect">
            <a:avLst/>
          </a:prstGeom>
        </p:spPr>
      </p:pic>
      <p:sp>
        <p:nvSpPr>
          <p:cNvPr id="9" name="Title 8">
            <a:extLst>
              <a:ext uri="{FF2B5EF4-FFF2-40B4-BE49-F238E27FC236}">
                <a16:creationId xmlns:a16="http://schemas.microsoft.com/office/drawing/2014/main" id="{CA20B820-D2E2-C848-9E8F-F76BE1FE3980}"/>
              </a:ext>
            </a:extLst>
          </p:cNvPr>
          <p:cNvSpPr>
            <a:spLocks noGrp="1"/>
          </p:cNvSpPr>
          <p:nvPr>
            <p:ph type="title"/>
          </p:nvPr>
        </p:nvSpPr>
        <p:spPr>
          <a:xfrm>
            <a:off x="381884" y="419506"/>
            <a:ext cx="3948874" cy="992229"/>
          </a:xfrm>
          <a:prstGeom prst="rect">
            <a:avLst/>
          </a:prstGeom>
        </p:spPr>
        <p:txBody>
          <a:bodyPr anchor="t"/>
          <a:lstStyle>
            <a:lvl1pPr>
              <a:defRPr sz="3000">
                <a:solidFill>
                  <a:schemeClr val="bg1"/>
                </a:solidFill>
                <a:latin typeface="+mj-lt"/>
                <a:cs typeface="Arial" panose="020B0604020202020204" pitchFamily="34" charset="0"/>
              </a:defRPr>
            </a:lvl1pPr>
          </a:lstStyle>
          <a:p>
            <a:r>
              <a:rPr lang="en-US" dirty="0"/>
              <a:t>Click to edit Master title style</a:t>
            </a:r>
          </a:p>
        </p:txBody>
      </p:sp>
      <p:sp>
        <p:nvSpPr>
          <p:cNvPr id="11" name="Text Placeholder 4">
            <a:extLst>
              <a:ext uri="{FF2B5EF4-FFF2-40B4-BE49-F238E27FC236}">
                <a16:creationId xmlns:a16="http://schemas.microsoft.com/office/drawing/2014/main" id="{3A26D019-3A8C-1B41-B128-5C2268769584}"/>
              </a:ext>
            </a:extLst>
          </p:cNvPr>
          <p:cNvSpPr>
            <a:spLocks noGrp="1"/>
          </p:cNvSpPr>
          <p:nvPr>
            <p:ph type="body" sz="quarter" idx="11"/>
          </p:nvPr>
        </p:nvSpPr>
        <p:spPr>
          <a:xfrm>
            <a:off x="366942" y="1592032"/>
            <a:ext cx="3963817" cy="2267187"/>
          </a:xfrm>
          <a:prstGeom prst="rect">
            <a:avLst/>
          </a:prstGeom>
        </p:spPr>
        <p:txBody>
          <a:bodyPr>
            <a:noAutofit/>
          </a:bodyPr>
          <a:lstStyle>
            <a:lvl1pPr marL="0" indent="0">
              <a:lnSpc>
                <a:spcPct val="90000"/>
              </a:lnSpc>
              <a:buNone/>
              <a:defRPr sz="2400"/>
            </a:lvl1pPr>
            <a:lvl2pPr marL="342900" indent="0">
              <a:buNone/>
              <a:defRPr sz="2400"/>
            </a:lvl2pPr>
            <a:lvl3pPr marL="685800" indent="0">
              <a:buNone/>
              <a:defRPr sz="2400"/>
            </a:lvl3pPr>
            <a:lvl4pPr marL="1028700" indent="0">
              <a:buNone/>
              <a:defRPr/>
            </a:lvl4pPr>
            <a:lvl5pPr marL="1371600" indent="0">
              <a:buNone/>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3184526765"/>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7_Title slide – Red option 4">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576A394-6B1F-4D42-AB9D-E8AC240619B4}"/>
              </a:ext>
            </a:extLst>
          </p:cNvPr>
          <p:cNvSpPr/>
          <p:nvPr userDrawn="1"/>
        </p:nvSpPr>
        <p:spPr>
          <a:xfrm>
            <a:off x="1" y="0"/>
            <a:ext cx="4587876" cy="5143500"/>
          </a:xfrm>
          <a:prstGeom prst="rect">
            <a:avLst/>
          </a:prstGeom>
          <a:solidFill>
            <a:srgbClr val="E6462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10" name="Picture 9" descr="A close up of a logo&#10;&#10;Description automatically generated">
            <a:extLst>
              <a:ext uri="{FF2B5EF4-FFF2-40B4-BE49-F238E27FC236}">
                <a16:creationId xmlns:a16="http://schemas.microsoft.com/office/drawing/2014/main" id="{1811C849-DF8E-4316-9166-B19E70AB320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94038" y="3859220"/>
            <a:ext cx="1853087" cy="864774"/>
          </a:xfrm>
          <a:prstGeom prst="rect">
            <a:avLst/>
          </a:prstGeom>
        </p:spPr>
      </p:pic>
      <p:pic>
        <p:nvPicPr>
          <p:cNvPr id="12" name="Picture 11" descr="A bench in front of a building&#10;&#10;Description automatically generated">
            <a:extLst>
              <a:ext uri="{FF2B5EF4-FFF2-40B4-BE49-F238E27FC236}">
                <a16:creationId xmlns:a16="http://schemas.microsoft.com/office/drawing/2014/main" id="{9DA25CDA-EEDD-A747-B55E-843FD2345DED}"/>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b="-3014"/>
          <a:stretch/>
        </p:blipFill>
        <p:spPr>
          <a:xfrm>
            <a:off x="4567770" y="-1"/>
            <a:ext cx="4576230" cy="5351565"/>
          </a:xfrm>
          <a:prstGeom prst="rect">
            <a:avLst/>
          </a:prstGeom>
        </p:spPr>
      </p:pic>
      <p:sp>
        <p:nvSpPr>
          <p:cNvPr id="9" name="Title 8">
            <a:extLst>
              <a:ext uri="{FF2B5EF4-FFF2-40B4-BE49-F238E27FC236}">
                <a16:creationId xmlns:a16="http://schemas.microsoft.com/office/drawing/2014/main" id="{D4F558B5-645F-6C4B-801D-D20713615862}"/>
              </a:ext>
            </a:extLst>
          </p:cNvPr>
          <p:cNvSpPr>
            <a:spLocks noGrp="1"/>
          </p:cNvSpPr>
          <p:nvPr>
            <p:ph type="title"/>
          </p:nvPr>
        </p:nvSpPr>
        <p:spPr>
          <a:xfrm>
            <a:off x="381884" y="419506"/>
            <a:ext cx="3948874" cy="992229"/>
          </a:xfrm>
          <a:prstGeom prst="rect">
            <a:avLst/>
          </a:prstGeom>
        </p:spPr>
        <p:txBody>
          <a:bodyPr anchor="t"/>
          <a:lstStyle>
            <a:lvl1pPr>
              <a:defRPr sz="3000">
                <a:solidFill>
                  <a:schemeClr val="bg1"/>
                </a:solidFill>
                <a:latin typeface="+mj-lt"/>
                <a:cs typeface="Arial" panose="020B0604020202020204" pitchFamily="34" charset="0"/>
              </a:defRPr>
            </a:lvl1pPr>
          </a:lstStyle>
          <a:p>
            <a:r>
              <a:rPr lang="en-US" dirty="0"/>
              <a:t>Click to edit Master title style</a:t>
            </a:r>
          </a:p>
        </p:txBody>
      </p:sp>
      <p:sp>
        <p:nvSpPr>
          <p:cNvPr id="11" name="Text Placeholder 4">
            <a:extLst>
              <a:ext uri="{FF2B5EF4-FFF2-40B4-BE49-F238E27FC236}">
                <a16:creationId xmlns:a16="http://schemas.microsoft.com/office/drawing/2014/main" id="{29DC9766-3762-D345-9507-0129C70C46C6}"/>
              </a:ext>
            </a:extLst>
          </p:cNvPr>
          <p:cNvSpPr>
            <a:spLocks noGrp="1"/>
          </p:cNvSpPr>
          <p:nvPr>
            <p:ph type="body" sz="quarter" idx="11"/>
          </p:nvPr>
        </p:nvSpPr>
        <p:spPr>
          <a:xfrm>
            <a:off x="366942" y="1592032"/>
            <a:ext cx="3963817" cy="2267187"/>
          </a:xfrm>
          <a:prstGeom prst="rect">
            <a:avLst/>
          </a:prstGeom>
        </p:spPr>
        <p:txBody>
          <a:bodyPr>
            <a:noAutofit/>
          </a:bodyPr>
          <a:lstStyle>
            <a:lvl1pPr marL="0" indent="0">
              <a:lnSpc>
                <a:spcPct val="90000"/>
              </a:lnSpc>
              <a:buNone/>
              <a:defRPr sz="2400"/>
            </a:lvl1pPr>
            <a:lvl2pPr marL="342900" indent="0">
              <a:buNone/>
              <a:defRPr sz="2400"/>
            </a:lvl2pPr>
            <a:lvl3pPr marL="685800" indent="0">
              <a:buNone/>
              <a:defRPr sz="2400"/>
            </a:lvl3pPr>
            <a:lvl4pPr marL="1028700" indent="0">
              <a:buNone/>
              <a:defRPr/>
            </a:lvl4pPr>
            <a:lvl5pPr marL="1371600" indent="0">
              <a:buNone/>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121730795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8_Title slide – Red option 4">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576A394-6B1F-4D42-AB9D-E8AC240619B4}"/>
              </a:ext>
            </a:extLst>
          </p:cNvPr>
          <p:cNvSpPr/>
          <p:nvPr userDrawn="1"/>
        </p:nvSpPr>
        <p:spPr>
          <a:xfrm>
            <a:off x="1" y="0"/>
            <a:ext cx="4587876" cy="5143500"/>
          </a:xfrm>
          <a:prstGeom prst="rect">
            <a:avLst/>
          </a:prstGeom>
          <a:solidFill>
            <a:srgbClr val="E6462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10" name="Picture 9" descr="A close up of a logo&#10;&#10;Description automatically generated">
            <a:extLst>
              <a:ext uri="{FF2B5EF4-FFF2-40B4-BE49-F238E27FC236}">
                <a16:creationId xmlns:a16="http://schemas.microsoft.com/office/drawing/2014/main" id="{1811C849-DF8E-4316-9166-B19E70AB320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94038" y="3859220"/>
            <a:ext cx="1853087" cy="864774"/>
          </a:xfrm>
          <a:prstGeom prst="rect">
            <a:avLst/>
          </a:prstGeom>
        </p:spPr>
      </p:pic>
      <p:pic>
        <p:nvPicPr>
          <p:cNvPr id="11" name="Picture 10" descr="A close up of a brick building&#10;&#10;Description automatically generated">
            <a:extLst>
              <a:ext uri="{FF2B5EF4-FFF2-40B4-BE49-F238E27FC236}">
                <a16:creationId xmlns:a16="http://schemas.microsoft.com/office/drawing/2014/main" id="{42F16A81-DDB6-9744-A640-ECE9CE4414F5}"/>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587877" y="-1"/>
            <a:ext cx="4573835" cy="5185497"/>
          </a:xfrm>
          <a:prstGeom prst="rect">
            <a:avLst/>
          </a:prstGeom>
        </p:spPr>
      </p:pic>
      <p:sp>
        <p:nvSpPr>
          <p:cNvPr id="9" name="Title 8">
            <a:extLst>
              <a:ext uri="{FF2B5EF4-FFF2-40B4-BE49-F238E27FC236}">
                <a16:creationId xmlns:a16="http://schemas.microsoft.com/office/drawing/2014/main" id="{D3EFE137-6AA8-5146-BB5B-1B41A5B34CB7}"/>
              </a:ext>
            </a:extLst>
          </p:cNvPr>
          <p:cNvSpPr>
            <a:spLocks noGrp="1"/>
          </p:cNvSpPr>
          <p:nvPr>
            <p:ph type="title"/>
          </p:nvPr>
        </p:nvSpPr>
        <p:spPr>
          <a:xfrm>
            <a:off x="381884" y="419506"/>
            <a:ext cx="3948874" cy="992229"/>
          </a:xfrm>
          <a:prstGeom prst="rect">
            <a:avLst/>
          </a:prstGeom>
        </p:spPr>
        <p:txBody>
          <a:bodyPr anchor="t"/>
          <a:lstStyle>
            <a:lvl1pPr>
              <a:defRPr sz="3000">
                <a:solidFill>
                  <a:schemeClr val="bg1"/>
                </a:solidFill>
                <a:latin typeface="+mj-lt"/>
                <a:cs typeface="Arial" panose="020B0604020202020204" pitchFamily="34" charset="0"/>
              </a:defRPr>
            </a:lvl1pPr>
          </a:lstStyle>
          <a:p>
            <a:r>
              <a:rPr lang="en-US" dirty="0"/>
              <a:t>Click to edit Master title style</a:t>
            </a:r>
          </a:p>
        </p:txBody>
      </p:sp>
      <p:sp>
        <p:nvSpPr>
          <p:cNvPr id="12" name="Text Placeholder 4">
            <a:extLst>
              <a:ext uri="{FF2B5EF4-FFF2-40B4-BE49-F238E27FC236}">
                <a16:creationId xmlns:a16="http://schemas.microsoft.com/office/drawing/2014/main" id="{9BF42F2D-F344-4347-A77A-879196FB6781}"/>
              </a:ext>
            </a:extLst>
          </p:cNvPr>
          <p:cNvSpPr>
            <a:spLocks noGrp="1"/>
          </p:cNvSpPr>
          <p:nvPr>
            <p:ph type="body" sz="quarter" idx="11"/>
          </p:nvPr>
        </p:nvSpPr>
        <p:spPr>
          <a:xfrm>
            <a:off x="366942" y="1592032"/>
            <a:ext cx="3963817" cy="2267187"/>
          </a:xfrm>
          <a:prstGeom prst="rect">
            <a:avLst/>
          </a:prstGeom>
        </p:spPr>
        <p:txBody>
          <a:bodyPr>
            <a:noAutofit/>
          </a:bodyPr>
          <a:lstStyle>
            <a:lvl1pPr marL="0" indent="0">
              <a:lnSpc>
                <a:spcPct val="90000"/>
              </a:lnSpc>
              <a:buNone/>
              <a:defRPr sz="2400"/>
            </a:lvl1pPr>
            <a:lvl2pPr marL="342900" indent="0">
              <a:buNone/>
              <a:defRPr sz="2400"/>
            </a:lvl2pPr>
            <a:lvl3pPr marL="685800" indent="0">
              <a:buNone/>
              <a:defRPr sz="2400"/>
            </a:lvl3pPr>
            <a:lvl4pPr marL="1028700" indent="0">
              <a:buNone/>
              <a:defRPr/>
            </a:lvl4pPr>
            <a:lvl5pPr marL="1371600" indent="0">
              <a:buNone/>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27914575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le page with image behin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7C3F17C-0B28-9644-9AC2-BAFCFAAD1C7B}"/>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9144000" cy="5143500"/>
          </a:xfrm>
          <a:prstGeom prst="rect">
            <a:avLst/>
          </a:prstGeom>
        </p:spPr>
      </p:pic>
      <p:sp>
        <p:nvSpPr>
          <p:cNvPr id="7" name="Rectangle 6">
            <a:extLst>
              <a:ext uri="{FF2B5EF4-FFF2-40B4-BE49-F238E27FC236}">
                <a16:creationId xmlns:a16="http://schemas.microsoft.com/office/drawing/2014/main" id="{21E33F04-2D7E-B147-9878-4BF69AE0D5BB}"/>
              </a:ext>
            </a:extLst>
          </p:cNvPr>
          <p:cNvSpPr/>
          <p:nvPr userDrawn="1"/>
        </p:nvSpPr>
        <p:spPr>
          <a:xfrm>
            <a:off x="0" y="0"/>
            <a:ext cx="9144000" cy="3018889"/>
          </a:xfrm>
          <a:prstGeom prst="rect">
            <a:avLst/>
          </a:prstGeom>
          <a:gradFill>
            <a:gsLst>
              <a:gs pos="0">
                <a:schemeClr val="bg1">
                  <a:alpha val="0"/>
                </a:schemeClr>
              </a:gs>
              <a:gs pos="49000">
                <a:schemeClr val="bg1">
                  <a:alpha val="58000"/>
                </a:schemeClr>
              </a:gs>
            </a:gsLs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itle 8"/>
          <p:cNvSpPr>
            <a:spLocks noGrp="1"/>
          </p:cNvSpPr>
          <p:nvPr>
            <p:ph type="title" hasCustomPrompt="1"/>
          </p:nvPr>
        </p:nvSpPr>
        <p:spPr>
          <a:xfrm>
            <a:off x="354932" y="376238"/>
            <a:ext cx="8430293" cy="531455"/>
          </a:xfrm>
        </p:spPr>
        <p:txBody>
          <a:bodyPr anchor="t"/>
          <a:lstStyle>
            <a:lvl1pPr algn="ctr">
              <a:defRPr sz="3000">
                <a:solidFill>
                  <a:schemeClr val="tx1"/>
                </a:solidFill>
              </a:defRPr>
            </a:lvl1pPr>
          </a:lstStyle>
          <a:p>
            <a:r>
              <a:rPr lang="en-US" dirty="0"/>
              <a:t>Title heading here</a:t>
            </a:r>
          </a:p>
        </p:txBody>
      </p:sp>
      <p:sp>
        <p:nvSpPr>
          <p:cNvPr id="16" name="Text Placeholder 4"/>
          <p:cNvSpPr>
            <a:spLocks noGrp="1"/>
          </p:cNvSpPr>
          <p:nvPr>
            <p:ph type="body" sz="quarter" idx="13" hasCustomPrompt="1"/>
          </p:nvPr>
        </p:nvSpPr>
        <p:spPr>
          <a:xfrm>
            <a:off x="358775" y="916875"/>
            <a:ext cx="8430293" cy="531455"/>
          </a:xfrm>
        </p:spPr>
        <p:txBody>
          <a:bodyPr/>
          <a:lstStyle>
            <a:lvl1pPr marL="0" indent="0" algn="ctr">
              <a:lnSpc>
                <a:spcPct val="90000"/>
              </a:lnSpc>
              <a:buNone/>
              <a:defRPr sz="2400" b="0">
                <a:solidFill>
                  <a:srgbClr val="00000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Presented by</a:t>
            </a:r>
          </a:p>
        </p:txBody>
      </p:sp>
      <p:pic>
        <p:nvPicPr>
          <p:cNvPr id="11" name="Picture 10">
            <a:extLst>
              <a:ext uri="{FF2B5EF4-FFF2-40B4-BE49-F238E27FC236}">
                <a16:creationId xmlns:a16="http://schemas.microsoft.com/office/drawing/2014/main" id="{7AED50A0-D355-754C-8CE1-B6D04549139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647768" y="1547544"/>
            <a:ext cx="1848464" cy="639366"/>
          </a:xfrm>
          <a:prstGeom prst="rect">
            <a:avLst/>
          </a:prstGeom>
        </p:spPr>
      </p:pic>
    </p:spTree>
    <p:extLst>
      <p:ext uri="{BB962C8B-B14F-4D97-AF65-F5344CB8AC3E}">
        <p14:creationId xmlns:p14="http://schemas.microsoft.com/office/powerpoint/2010/main" val="822484004"/>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_Title slide – Red option 4">
    <p:spTree>
      <p:nvGrpSpPr>
        <p:cNvPr id="1" name=""/>
        <p:cNvGrpSpPr/>
        <p:nvPr/>
      </p:nvGrpSpPr>
      <p:grpSpPr>
        <a:xfrm>
          <a:off x="0" y="0"/>
          <a:ext cx="0" cy="0"/>
          <a:chOff x="0" y="0"/>
          <a:chExt cx="0" cy="0"/>
        </a:xfrm>
      </p:grpSpPr>
      <p:pic>
        <p:nvPicPr>
          <p:cNvPr id="11" name="Picture 10" descr="A close up of a logo&#10;&#10;Description automatically generated">
            <a:extLst>
              <a:ext uri="{FF2B5EF4-FFF2-40B4-BE49-F238E27FC236}">
                <a16:creationId xmlns:a16="http://schemas.microsoft.com/office/drawing/2014/main" id="{01474F3C-BF30-4838-BE7E-29B6762A0306}"/>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94038" y="3859220"/>
            <a:ext cx="1853087" cy="864774"/>
          </a:xfrm>
          <a:prstGeom prst="rect">
            <a:avLst/>
          </a:prstGeom>
        </p:spPr>
      </p:pic>
      <p:pic>
        <p:nvPicPr>
          <p:cNvPr id="10" name="Picture 9" descr="A picture containing building, outdoor&#10;&#10;Description automatically generated">
            <a:extLst>
              <a:ext uri="{FF2B5EF4-FFF2-40B4-BE49-F238E27FC236}">
                <a16:creationId xmlns:a16="http://schemas.microsoft.com/office/drawing/2014/main" id="{39EDEF0E-237F-6F49-A871-2C910D1EFA16}"/>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572000" y="0"/>
            <a:ext cx="4572000" cy="5156444"/>
          </a:xfrm>
          <a:prstGeom prst="rect">
            <a:avLst/>
          </a:prstGeom>
        </p:spPr>
      </p:pic>
      <p:sp>
        <p:nvSpPr>
          <p:cNvPr id="6" name="Title 8">
            <a:extLst>
              <a:ext uri="{FF2B5EF4-FFF2-40B4-BE49-F238E27FC236}">
                <a16:creationId xmlns:a16="http://schemas.microsoft.com/office/drawing/2014/main" id="{F50896C5-9111-8242-BCE0-7CC0BD50EAD4}"/>
              </a:ext>
            </a:extLst>
          </p:cNvPr>
          <p:cNvSpPr>
            <a:spLocks noGrp="1"/>
          </p:cNvSpPr>
          <p:nvPr>
            <p:ph type="title"/>
          </p:nvPr>
        </p:nvSpPr>
        <p:spPr>
          <a:xfrm>
            <a:off x="381884" y="419506"/>
            <a:ext cx="3948874" cy="992229"/>
          </a:xfrm>
          <a:prstGeom prst="rect">
            <a:avLst/>
          </a:prstGeom>
        </p:spPr>
        <p:txBody>
          <a:bodyPr anchor="t"/>
          <a:lstStyle>
            <a:lvl1pPr>
              <a:defRPr sz="3000">
                <a:solidFill>
                  <a:srgbClr val="E64626"/>
                </a:solidFill>
                <a:latin typeface="+mj-lt"/>
                <a:cs typeface="Arial" panose="020B0604020202020204" pitchFamily="34" charset="0"/>
              </a:defRPr>
            </a:lvl1pPr>
          </a:lstStyle>
          <a:p>
            <a:r>
              <a:rPr lang="en-US" dirty="0"/>
              <a:t>Click to edit Master title style</a:t>
            </a:r>
          </a:p>
        </p:txBody>
      </p:sp>
      <p:sp>
        <p:nvSpPr>
          <p:cNvPr id="9" name="Text Placeholder 4">
            <a:extLst>
              <a:ext uri="{FF2B5EF4-FFF2-40B4-BE49-F238E27FC236}">
                <a16:creationId xmlns:a16="http://schemas.microsoft.com/office/drawing/2014/main" id="{51F6DD38-B279-FA48-AB2C-5722EABCCA23}"/>
              </a:ext>
            </a:extLst>
          </p:cNvPr>
          <p:cNvSpPr>
            <a:spLocks noGrp="1"/>
          </p:cNvSpPr>
          <p:nvPr>
            <p:ph type="body" sz="quarter" idx="11"/>
          </p:nvPr>
        </p:nvSpPr>
        <p:spPr>
          <a:xfrm>
            <a:off x="366942" y="1592032"/>
            <a:ext cx="3963817" cy="2267187"/>
          </a:xfrm>
          <a:prstGeom prst="rect">
            <a:avLst/>
          </a:prstGeom>
        </p:spPr>
        <p:txBody>
          <a:bodyPr>
            <a:noAutofit/>
          </a:bodyPr>
          <a:lstStyle>
            <a:lvl1pPr marL="0" indent="0">
              <a:lnSpc>
                <a:spcPct val="90000"/>
              </a:lnSpc>
              <a:buNone/>
              <a:defRPr sz="2400"/>
            </a:lvl1pPr>
            <a:lvl2pPr marL="342900" indent="0">
              <a:buNone/>
              <a:defRPr sz="2400"/>
            </a:lvl2pPr>
            <a:lvl3pPr marL="685800" indent="0">
              <a:buNone/>
              <a:defRPr sz="2400"/>
            </a:lvl3pPr>
            <a:lvl4pPr marL="1028700" indent="0">
              <a:buNone/>
              <a:defRPr/>
            </a:lvl4pPr>
            <a:lvl5pPr marL="1371600" indent="0">
              <a:buNone/>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3128823234"/>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9_Title slide – Red option 4">
    <p:spTree>
      <p:nvGrpSpPr>
        <p:cNvPr id="1" name=""/>
        <p:cNvGrpSpPr/>
        <p:nvPr/>
      </p:nvGrpSpPr>
      <p:grpSpPr>
        <a:xfrm>
          <a:off x="0" y="0"/>
          <a:ext cx="0" cy="0"/>
          <a:chOff x="0" y="0"/>
          <a:chExt cx="0" cy="0"/>
        </a:xfrm>
      </p:grpSpPr>
      <p:pic>
        <p:nvPicPr>
          <p:cNvPr id="11" name="Picture 10" descr="A close up of a logo&#10;&#10;Description automatically generated">
            <a:extLst>
              <a:ext uri="{FF2B5EF4-FFF2-40B4-BE49-F238E27FC236}">
                <a16:creationId xmlns:a16="http://schemas.microsoft.com/office/drawing/2014/main" id="{01474F3C-BF30-4838-BE7E-29B6762A0306}"/>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94038" y="3859220"/>
            <a:ext cx="1853087" cy="864774"/>
          </a:xfrm>
          <a:prstGeom prst="rect">
            <a:avLst/>
          </a:prstGeom>
        </p:spPr>
      </p:pic>
      <p:pic>
        <p:nvPicPr>
          <p:cNvPr id="10" name="Picture 9" descr="A picture containing building, outdoor&#10;&#10;Description automatically generated">
            <a:extLst>
              <a:ext uri="{FF2B5EF4-FFF2-40B4-BE49-F238E27FC236}">
                <a16:creationId xmlns:a16="http://schemas.microsoft.com/office/drawing/2014/main" id="{39EDEF0E-237F-6F49-A871-2C910D1EFA16}"/>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572000" y="0"/>
            <a:ext cx="4572000" cy="5156444"/>
          </a:xfrm>
          <a:prstGeom prst="rect">
            <a:avLst/>
          </a:prstGeom>
        </p:spPr>
      </p:pic>
      <p:pic>
        <p:nvPicPr>
          <p:cNvPr id="12" name="Picture 11" descr="A picture containing wooden, indoor, building, floor&#10;&#10;Description automatically generated">
            <a:extLst>
              <a:ext uri="{FF2B5EF4-FFF2-40B4-BE49-F238E27FC236}">
                <a16:creationId xmlns:a16="http://schemas.microsoft.com/office/drawing/2014/main" id="{A5010B32-7C91-414A-9463-50EDA9DDD9CA}"/>
              </a:ext>
            </a:extLst>
          </p:cNvPr>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4572000" y="0"/>
            <a:ext cx="4575572" cy="5156444"/>
          </a:xfrm>
          <a:prstGeom prst="rect">
            <a:avLst/>
          </a:prstGeom>
        </p:spPr>
      </p:pic>
      <p:sp>
        <p:nvSpPr>
          <p:cNvPr id="9" name="Title 8">
            <a:extLst>
              <a:ext uri="{FF2B5EF4-FFF2-40B4-BE49-F238E27FC236}">
                <a16:creationId xmlns:a16="http://schemas.microsoft.com/office/drawing/2014/main" id="{B64715E0-8DEA-FB4F-A337-428CA273AD16}"/>
              </a:ext>
            </a:extLst>
          </p:cNvPr>
          <p:cNvSpPr>
            <a:spLocks noGrp="1"/>
          </p:cNvSpPr>
          <p:nvPr>
            <p:ph type="title"/>
          </p:nvPr>
        </p:nvSpPr>
        <p:spPr>
          <a:xfrm>
            <a:off x="381884" y="419506"/>
            <a:ext cx="3948874" cy="992229"/>
          </a:xfrm>
          <a:prstGeom prst="rect">
            <a:avLst/>
          </a:prstGeom>
        </p:spPr>
        <p:txBody>
          <a:bodyPr anchor="t"/>
          <a:lstStyle>
            <a:lvl1pPr>
              <a:defRPr sz="3000">
                <a:solidFill>
                  <a:srgbClr val="E64626"/>
                </a:solidFill>
                <a:latin typeface="+mj-lt"/>
                <a:cs typeface="Arial" panose="020B0604020202020204" pitchFamily="34" charset="0"/>
              </a:defRPr>
            </a:lvl1pPr>
          </a:lstStyle>
          <a:p>
            <a:r>
              <a:rPr lang="en-US" dirty="0"/>
              <a:t>Click to edit Master title style</a:t>
            </a:r>
          </a:p>
        </p:txBody>
      </p:sp>
      <p:sp>
        <p:nvSpPr>
          <p:cNvPr id="13" name="Text Placeholder 4">
            <a:extLst>
              <a:ext uri="{FF2B5EF4-FFF2-40B4-BE49-F238E27FC236}">
                <a16:creationId xmlns:a16="http://schemas.microsoft.com/office/drawing/2014/main" id="{7DAFEEDC-1B2B-8A47-BF9E-A02A65A59508}"/>
              </a:ext>
            </a:extLst>
          </p:cNvPr>
          <p:cNvSpPr>
            <a:spLocks noGrp="1"/>
          </p:cNvSpPr>
          <p:nvPr>
            <p:ph type="body" sz="quarter" idx="11"/>
          </p:nvPr>
        </p:nvSpPr>
        <p:spPr>
          <a:xfrm>
            <a:off x="366942" y="1592032"/>
            <a:ext cx="3963817" cy="2267187"/>
          </a:xfrm>
          <a:prstGeom prst="rect">
            <a:avLst/>
          </a:prstGeom>
        </p:spPr>
        <p:txBody>
          <a:bodyPr>
            <a:noAutofit/>
          </a:bodyPr>
          <a:lstStyle>
            <a:lvl1pPr marL="0" indent="0">
              <a:lnSpc>
                <a:spcPct val="90000"/>
              </a:lnSpc>
              <a:buNone/>
              <a:defRPr sz="2400"/>
            </a:lvl1pPr>
            <a:lvl2pPr marL="342900" indent="0">
              <a:buNone/>
              <a:defRPr sz="2400"/>
            </a:lvl2pPr>
            <a:lvl3pPr marL="685800" indent="0">
              <a:buNone/>
              <a:defRPr sz="2400"/>
            </a:lvl3pPr>
            <a:lvl4pPr marL="1028700" indent="0">
              <a:buNone/>
              <a:defRPr/>
            </a:lvl4pPr>
            <a:lvl5pPr marL="1371600" indent="0">
              <a:buNone/>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312459751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2_Title slide – Red option 4">
    <p:spTree>
      <p:nvGrpSpPr>
        <p:cNvPr id="1" name=""/>
        <p:cNvGrpSpPr/>
        <p:nvPr/>
      </p:nvGrpSpPr>
      <p:grpSpPr>
        <a:xfrm>
          <a:off x="0" y="0"/>
          <a:ext cx="0" cy="0"/>
          <a:chOff x="0" y="0"/>
          <a:chExt cx="0" cy="0"/>
        </a:xfrm>
      </p:grpSpPr>
      <p:pic>
        <p:nvPicPr>
          <p:cNvPr id="10" name="Picture 9" descr="A close up of a logo&#10;&#10;Description automatically generated">
            <a:extLst>
              <a:ext uri="{FF2B5EF4-FFF2-40B4-BE49-F238E27FC236}">
                <a16:creationId xmlns:a16="http://schemas.microsoft.com/office/drawing/2014/main" id="{B27217AD-F199-408C-87CD-6B9EAF72773E}"/>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94038" y="3859220"/>
            <a:ext cx="1853087" cy="864774"/>
          </a:xfrm>
          <a:prstGeom prst="rect">
            <a:avLst/>
          </a:prstGeom>
        </p:spPr>
      </p:pic>
      <p:pic>
        <p:nvPicPr>
          <p:cNvPr id="12" name="Picture 11" descr="A close up of a device&#10;&#10;Description automatically generated">
            <a:extLst>
              <a:ext uri="{FF2B5EF4-FFF2-40B4-BE49-F238E27FC236}">
                <a16:creationId xmlns:a16="http://schemas.microsoft.com/office/drawing/2014/main" id="{B96438B9-5925-5042-9335-CD7B46F25CF3}"/>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453337" y="1"/>
            <a:ext cx="4708429" cy="5143499"/>
          </a:xfrm>
          <a:prstGeom prst="rect">
            <a:avLst/>
          </a:prstGeom>
        </p:spPr>
      </p:pic>
      <p:sp>
        <p:nvSpPr>
          <p:cNvPr id="6" name="Title 8">
            <a:extLst>
              <a:ext uri="{FF2B5EF4-FFF2-40B4-BE49-F238E27FC236}">
                <a16:creationId xmlns:a16="http://schemas.microsoft.com/office/drawing/2014/main" id="{645BC672-5E5B-4548-A603-8A42D88BE5AC}"/>
              </a:ext>
            </a:extLst>
          </p:cNvPr>
          <p:cNvSpPr>
            <a:spLocks noGrp="1"/>
          </p:cNvSpPr>
          <p:nvPr>
            <p:ph type="title"/>
          </p:nvPr>
        </p:nvSpPr>
        <p:spPr>
          <a:xfrm>
            <a:off x="381884" y="419506"/>
            <a:ext cx="3948874" cy="992229"/>
          </a:xfrm>
          <a:prstGeom prst="rect">
            <a:avLst/>
          </a:prstGeom>
        </p:spPr>
        <p:txBody>
          <a:bodyPr anchor="t"/>
          <a:lstStyle>
            <a:lvl1pPr>
              <a:defRPr sz="3000">
                <a:solidFill>
                  <a:srgbClr val="E64626"/>
                </a:solidFill>
                <a:latin typeface="+mj-lt"/>
                <a:cs typeface="Arial" panose="020B0604020202020204" pitchFamily="34" charset="0"/>
              </a:defRPr>
            </a:lvl1pPr>
          </a:lstStyle>
          <a:p>
            <a:r>
              <a:rPr lang="en-US" dirty="0"/>
              <a:t>Click to edit Master title style</a:t>
            </a:r>
          </a:p>
        </p:txBody>
      </p:sp>
      <p:sp>
        <p:nvSpPr>
          <p:cNvPr id="9" name="Text Placeholder 4">
            <a:extLst>
              <a:ext uri="{FF2B5EF4-FFF2-40B4-BE49-F238E27FC236}">
                <a16:creationId xmlns:a16="http://schemas.microsoft.com/office/drawing/2014/main" id="{A80F6BFC-829B-8342-9BB6-B0F938D83711}"/>
              </a:ext>
            </a:extLst>
          </p:cNvPr>
          <p:cNvSpPr>
            <a:spLocks noGrp="1"/>
          </p:cNvSpPr>
          <p:nvPr>
            <p:ph type="body" sz="quarter" idx="11"/>
          </p:nvPr>
        </p:nvSpPr>
        <p:spPr>
          <a:xfrm>
            <a:off x="366942" y="1592032"/>
            <a:ext cx="3963817" cy="2267187"/>
          </a:xfrm>
          <a:prstGeom prst="rect">
            <a:avLst/>
          </a:prstGeom>
        </p:spPr>
        <p:txBody>
          <a:bodyPr>
            <a:noAutofit/>
          </a:bodyPr>
          <a:lstStyle>
            <a:lvl1pPr marL="0" indent="0">
              <a:lnSpc>
                <a:spcPct val="90000"/>
              </a:lnSpc>
              <a:buNone/>
              <a:defRPr sz="2400"/>
            </a:lvl1pPr>
            <a:lvl2pPr marL="342900" indent="0">
              <a:buNone/>
              <a:defRPr sz="2400"/>
            </a:lvl2pPr>
            <a:lvl3pPr marL="685800" indent="0">
              <a:buNone/>
              <a:defRPr sz="2400"/>
            </a:lvl3pPr>
            <a:lvl4pPr marL="1028700" indent="0">
              <a:buNone/>
              <a:defRPr/>
            </a:lvl4pPr>
            <a:lvl5pPr marL="1371600" indent="0">
              <a:buNone/>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1006123175"/>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slide – Red option 5 (no image)">
    <p:spTree>
      <p:nvGrpSpPr>
        <p:cNvPr id="1" name=""/>
        <p:cNvGrpSpPr/>
        <p:nvPr/>
      </p:nvGrpSpPr>
      <p:grpSpPr>
        <a:xfrm>
          <a:off x="0" y="0"/>
          <a:ext cx="0" cy="0"/>
          <a:chOff x="0" y="0"/>
          <a:chExt cx="0" cy="0"/>
        </a:xfrm>
      </p:grpSpPr>
      <p:pic>
        <p:nvPicPr>
          <p:cNvPr id="6" name="Picture 5" descr="A close up of a logo&#10;&#10;Description automatically generated">
            <a:extLst>
              <a:ext uri="{FF2B5EF4-FFF2-40B4-BE49-F238E27FC236}">
                <a16:creationId xmlns:a16="http://schemas.microsoft.com/office/drawing/2014/main" id="{8EA2DDC0-E24B-44C0-A773-C0BEC90B3BA9}"/>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94038" y="3859220"/>
            <a:ext cx="1853087" cy="864774"/>
          </a:xfrm>
          <a:prstGeom prst="rect">
            <a:avLst/>
          </a:prstGeom>
        </p:spPr>
      </p:pic>
      <p:pic>
        <p:nvPicPr>
          <p:cNvPr id="5" name="Picture 4" descr="A large brick building with many windows&#10;&#10;Description automatically generated">
            <a:extLst>
              <a:ext uri="{FF2B5EF4-FFF2-40B4-BE49-F238E27FC236}">
                <a16:creationId xmlns:a16="http://schemas.microsoft.com/office/drawing/2014/main" id="{D9DB67EB-CF0D-4447-8C77-9CD316FB6FBD}"/>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l="-91" t="-1"/>
          <a:stretch/>
        </p:blipFill>
        <p:spPr>
          <a:xfrm>
            <a:off x="4567773" y="-1"/>
            <a:ext cx="4576228" cy="5143501"/>
          </a:xfrm>
          <a:prstGeom prst="rect">
            <a:avLst/>
          </a:prstGeom>
        </p:spPr>
      </p:pic>
      <p:sp>
        <p:nvSpPr>
          <p:cNvPr id="7" name="Title 8">
            <a:extLst>
              <a:ext uri="{FF2B5EF4-FFF2-40B4-BE49-F238E27FC236}">
                <a16:creationId xmlns:a16="http://schemas.microsoft.com/office/drawing/2014/main" id="{B7887FE3-B843-AB43-8133-90352A56239B}"/>
              </a:ext>
            </a:extLst>
          </p:cNvPr>
          <p:cNvSpPr>
            <a:spLocks noGrp="1"/>
          </p:cNvSpPr>
          <p:nvPr>
            <p:ph type="title"/>
          </p:nvPr>
        </p:nvSpPr>
        <p:spPr>
          <a:xfrm>
            <a:off x="381884" y="419506"/>
            <a:ext cx="3948874" cy="992229"/>
          </a:xfrm>
          <a:prstGeom prst="rect">
            <a:avLst/>
          </a:prstGeom>
        </p:spPr>
        <p:txBody>
          <a:bodyPr anchor="t"/>
          <a:lstStyle>
            <a:lvl1pPr>
              <a:defRPr sz="3000">
                <a:solidFill>
                  <a:srgbClr val="E64626"/>
                </a:solidFill>
                <a:latin typeface="+mj-lt"/>
                <a:cs typeface="Arial" panose="020B0604020202020204" pitchFamily="34" charset="0"/>
              </a:defRPr>
            </a:lvl1pPr>
          </a:lstStyle>
          <a:p>
            <a:r>
              <a:rPr lang="en-US" dirty="0"/>
              <a:t>Click to edit Master title style</a:t>
            </a:r>
          </a:p>
        </p:txBody>
      </p:sp>
      <p:sp>
        <p:nvSpPr>
          <p:cNvPr id="8" name="Text Placeholder 4">
            <a:extLst>
              <a:ext uri="{FF2B5EF4-FFF2-40B4-BE49-F238E27FC236}">
                <a16:creationId xmlns:a16="http://schemas.microsoft.com/office/drawing/2014/main" id="{E30898AC-7514-D64D-AAAC-3D568569ED99}"/>
              </a:ext>
            </a:extLst>
          </p:cNvPr>
          <p:cNvSpPr>
            <a:spLocks noGrp="1"/>
          </p:cNvSpPr>
          <p:nvPr>
            <p:ph type="body" sz="quarter" idx="11"/>
          </p:nvPr>
        </p:nvSpPr>
        <p:spPr>
          <a:xfrm>
            <a:off x="366942" y="1592032"/>
            <a:ext cx="3963817" cy="2267187"/>
          </a:xfrm>
          <a:prstGeom prst="rect">
            <a:avLst/>
          </a:prstGeom>
        </p:spPr>
        <p:txBody>
          <a:bodyPr>
            <a:noAutofit/>
          </a:bodyPr>
          <a:lstStyle>
            <a:lvl1pPr marL="0" indent="0">
              <a:lnSpc>
                <a:spcPct val="90000"/>
              </a:lnSpc>
              <a:buNone/>
              <a:defRPr sz="2400"/>
            </a:lvl1pPr>
            <a:lvl2pPr marL="342900" indent="0">
              <a:buNone/>
              <a:defRPr sz="2400"/>
            </a:lvl2pPr>
            <a:lvl3pPr marL="685800" indent="0">
              <a:buNone/>
              <a:defRPr sz="2400"/>
            </a:lvl3pPr>
            <a:lvl4pPr marL="1028700" indent="0">
              <a:buNone/>
              <a:defRPr/>
            </a:lvl4pPr>
            <a:lvl5pPr marL="1371600" indent="0">
              <a:buNone/>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3809351033"/>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slide – White option 2">
    <p:spTree>
      <p:nvGrpSpPr>
        <p:cNvPr id="1" name=""/>
        <p:cNvGrpSpPr/>
        <p:nvPr/>
      </p:nvGrpSpPr>
      <p:grpSpPr>
        <a:xfrm>
          <a:off x="0" y="0"/>
          <a:ext cx="0" cy="0"/>
          <a:chOff x="0" y="0"/>
          <a:chExt cx="0" cy="0"/>
        </a:xfrm>
      </p:grpSpPr>
      <p:sp>
        <p:nvSpPr>
          <p:cNvPr id="5" name="Rectangle 4"/>
          <p:cNvSpPr/>
          <p:nvPr/>
        </p:nvSpPr>
        <p:spPr>
          <a:xfrm>
            <a:off x="0" y="0"/>
            <a:ext cx="9144000" cy="5143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8" name="Picture 7" descr="A close up of a logo&#10;&#10;Description automatically generated">
            <a:extLst>
              <a:ext uri="{FF2B5EF4-FFF2-40B4-BE49-F238E27FC236}">
                <a16:creationId xmlns:a16="http://schemas.microsoft.com/office/drawing/2014/main" id="{401895F3-6600-4703-81D0-F9299C9F68D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94038" y="3859220"/>
            <a:ext cx="1853087" cy="864774"/>
          </a:xfrm>
          <a:prstGeom prst="rect">
            <a:avLst/>
          </a:prstGeom>
        </p:spPr>
      </p:pic>
      <p:pic>
        <p:nvPicPr>
          <p:cNvPr id="9" name="Picture 8" descr="An old stone building&#10;&#10;Description automatically generated">
            <a:extLst>
              <a:ext uri="{FF2B5EF4-FFF2-40B4-BE49-F238E27FC236}">
                <a16:creationId xmlns:a16="http://schemas.microsoft.com/office/drawing/2014/main" id="{D6DC994B-465B-994A-9B9B-E5E79BD746A0}"/>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t="-4194" r="-2755" b="-1"/>
          <a:stretch/>
        </p:blipFill>
        <p:spPr>
          <a:xfrm rot="16200000">
            <a:off x="4271322" y="417658"/>
            <a:ext cx="4636786" cy="4181477"/>
          </a:xfrm>
          <a:prstGeom prst="rect">
            <a:avLst/>
          </a:prstGeom>
        </p:spPr>
      </p:pic>
      <p:sp>
        <p:nvSpPr>
          <p:cNvPr id="7" name="Title 8">
            <a:extLst>
              <a:ext uri="{FF2B5EF4-FFF2-40B4-BE49-F238E27FC236}">
                <a16:creationId xmlns:a16="http://schemas.microsoft.com/office/drawing/2014/main" id="{EEEBB5D8-B3F6-8746-82B9-1A1950962D1B}"/>
              </a:ext>
            </a:extLst>
          </p:cNvPr>
          <p:cNvSpPr>
            <a:spLocks noGrp="1"/>
          </p:cNvSpPr>
          <p:nvPr>
            <p:ph type="title"/>
          </p:nvPr>
        </p:nvSpPr>
        <p:spPr>
          <a:xfrm>
            <a:off x="381884" y="419506"/>
            <a:ext cx="3948874" cy="992229"/>
          </a:xfrm>
          <a:prstGeom prst="rect">
            <a:avLst/>
          </a:prstGeom>
        </p:spPr>
        <p:txBody>
          <a:bodyPr anchor="t"/>
          <a:lstStyle>
            <a:lvl1pPr>
              <a:defRPr sz="3000">
                <a:solidFill>
                  <a:srgbClr val="E64626"/>
                </a:solidFill>
                <a:latin typeface="+mj-lt"/>
                <a:cs typeface="Arial" panose="020B0604020202020204" pitchFamily="34" charset="0"/>
              </a:defRPr>
            </a:lvl1pPr>
          </a:lstStyle>
          <a:p>
            <a:r>
              <a:rPr lang="en-US" dirty="0"/>
              <a:t>Click to edit Master title style</a:t>
            </a:r>
          </a:p>
        </p:txBody>
      </p:sp>
      <p:sp>
        <p:nvSpPr>
          <p:cNvPr id="12" name="Text Placeholder 4">
            <a:extLst>
              <a:ext uri="{FF2B5EF4-FFF2-40B4-BE49-F238E27FC236}">
                <a16:creationId xmlns:a16="http://schemas.microsoft.com/office/drawing/2014/main" id="{E60780D3-67D5-A543-9998-77BA20446710}"/>
              </a:ext>
            </a:extLst>
          </p:cNvPr>
          <p:cNvSpPr>
            <a:spLocks noGrp="1"/>
          </p:cNvSpPr>
          <p:nvPr>
            <p:ph type="body" sz="quarter" idx="11"/>
          </p:nvPr>
        </p:nvSpPr>
        <p:spPr>
          <a:xfrm>
            <a:off x="366942" y="1592032"/>
            <a:ext cx="3963817" cy="2267187"/>
          </a:xfrm>
          <a:prstGeom prst="rect">
            <a:avLst/>
          </a:prstGeom>
        </p:spPr>
        <p:txBody>
          <a:bodyPr>
            <a:noAutofit/>
          </a:bodyPr>
          <a:lstStyle>
            <a:lvl1pPr marL="0" indent="0">
              <a:lnSpc>
                <a:spcPct val="90000"/>
              </a:lnSpc>
              <a:buNone/>
              <a:defRPr sz="2400"/>
            </a:lvl1pPr>
            <a:lvl2pPr marL="342900" indent="0">
              <a:buNone/>
              <a:defRPr sz="2400"/>
            </a:lvl2pPr>
            <a:lvl3pPr marL="685800" indent="0">
              <a:buNone/>
              <a:defRPr sz="2400"/>
            </a:lvl3pPr>
            <a:lvl4pPr marL="1028700" indent="0">
              <a:buNone/>
              <a:defRPr/>
            </a:lvl4pPr>
            <a:lvl5pPr marL="1371600" indent="0">
              <a:buNone/>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3296431246"/>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slide – White option 3">
    <p:spTree>
      <p:nvGrpSpPr>
        <p:cNvPr id="1" name=""/>
        <p:cNvGrpSpPr/>
        <p:nvPr/>
      </p:nvGrpSpPr>
      <p:grpSpPr>
        <a:xfrm>
          <a:off x="0" y="0"/>
          <a:ext cx="0" cy="0"/>
          <a:chOff x="0" y="0"/>
          <a:chExt cx="0" cy="0"/>
        </a:xfrm>
      </p:grpSpPr>
      <p:sp>
        <p:nvSpPr>
          <p:cNvPr id="5" name="Rectangle 4"/>
          <p:cNvSpPr/>
          <p:nvPr/>
        </p:nvSpPr>
        <p:spPr>
          <a:xfrm>
            <a:off x="0" y="0"/>
            <a:ext cx="9144000" cy="5143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8" name="Picture 7" descr="A close up of a logo&#10;&#10;Description automatically generated">
            <a:extLst>
              <a:ext uri="{FF2B5EF4-FFF2-40B4-BE49-F238E27FC236}">
                <a16:creationId xmlns:a16="http://schemas.microsoft.com/office/drawing/2014/main" id="{E53D6B9D-DA9F-4DBB-A832-ADED78BEACF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94038" y="3859220"/>
            <a:ext cx="1853087" cy="864774"/>
          </a:xfrm>
          <a:prstGeom prst="rect">
            <a:avLst/>
          </a:prstGeom>
        </p:spPr>
      </p:pic>
      <p:pic>
        <p:nvPicPr>
          <p:cNvPr id="9" name="Picture 8" descr="A picture containing building, indoor, wall&#10;&#10;Description automatically generated">
            <a:extLst>
              <a:ext uri="{FF2B5EF4-FFF2-40B4-BE49-F238E27FC236}">
                <a16:creationId xmlns:a16="http://schemas.microsoft.com/office/drawing/2014/main" id="{27B1F5B5-4B41-1F49-88EB-D146DE7759A4}"/>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645025" y="314325"/>
            <a:ext cx="4035426" cy="4512469"/>
          </a:xfrm>
          <a:prstGeom prst="rect">
            <a:avLst/>
          </a:prstGeom>
        </p:spPr>
      </p:pic>
      <p:sp>
        <p:nvSpPr>
          <p:cNvPr id="7" name="Title 8">
            <a:extLst>
              <a:ext uri="{FF2B5EF4-FFF2-40B4-BE49-F238E27FC236}">
                <a16:creationId xmlns:a16="http://schemas.microsoft.com/office/drawing/2014/main" id="{DFD74F92-37B3-394E-B202-29A8A37B31C6}"/>
              </a:ext>
            </a:extLst>
          </p:cNvPr>
          <p:cNvSpPr>
            <a:spLocks noGrp="1"/>
          </p:cNvSpPr>
          <p:nvPr>
            <p:ph type="title"/>
          </p:nvPr>
        </p:nvSpPr>
        <p:spPr>
          <a:xfrm>
            <a:off x="381884" y="419506"/>
            <a:ext cx="3948874" cy="992229"/>
          </a:xfrm>
          <a:prstGeom prst="rect">
            <a:avLst/>
          </a:prstGeom>
        </p:spPr>
        <p:txBody>
          <a:bodyPr anchor="t"/>
          <a:lstStyle>
            <a:lvl1pPr>
              <a:defRPr sz="3000">
                <a:solidFill>
                  <a:srgbClr val="E64626"/>
                </a:solidFill>
                <a:latin typeface="+mj-lt"/>
                <a:cs typeface="Arial" panose="020B0604020202020204" pitchFamily="34" charset="0"/>
              </a:defRPr>
            </a:lvl1pPr>
          </a:lstStyle>
          <a:p>
            <a:r>
              <a:rPr lang="en-US" dirty="0"/>
              <a:t>Click to edit Master title style</a:t>
            </a:r>
          </a:p>
        </p:txBody>
      </p:sp>
      <p:sp>
        <p:nvSpPr>
          <p:cNvPr id="12" name="Text Placeholder 4">
            <a:extLst>
              <a:ext uri="{FF2B5EF4-FFF2-40B4-BE49-F238E27FC236}">
                <a16:creationId xmlns:a16="http://schemas.microsoft.com/office/drawing/2014/main" id="{03E6C43D-9388-3A4D-8A4D-386BB2AE3AF4}"/>
              </a:ext>
            </a:extLst>
          </p:cNvPr>
          <p:cNvSpPr>
            <a:spLocks noGrp="1"/>
          </p:cNvSpPr>
          <p:nvPr>
            <p:ph type="body" sz="quarter" idx="11"/>
          </p:nvPr>
        </p:nvSpPr>
        <p:spPr>
          <a:xfrm>
            <a:off x="366942" y="1592032"/>
            <a:ext cx="3963817" cy="2267187"/>
          </a:xfrm>
          <a:prstGeom prst="rect">
            <a:avLst/>
          </a:prstGeom>
        </p:spPr>
        <p:txBody>
          <a:bodyPr>
            <a:noAutofit/>
          </a:bodyPr>
          <a:lstStyle>
            <a:lvl1pPr marL="0" indent="0">
              <a:lnSpc>
                <a:spcPct val="90000"/>
              </a:lnSpc>
              <a:buNone/>
              <a:defRPr sz="2400"/>
            </a:lvl1pPr>
            <a:lvl2pPr marL="342900" indent="0">
              <a:buNone/>
              <a:defRPr sz="2400"/>
            </a:lvl2pPr>
            <a:lvl3pPr marL="685800" indent="0">
              <a:buNone/>
              <a:defRPr sz="2400"/>
            </a:lvl3pPr>
            <a:lvl4pPr marL="1028700" indent="0">
              <a:buNone/>
              <a:defRPr/>
            </a:lvl4pPr>
            <a:lvl5pPr marL="1371600" indent="0">
              <a:buNone/>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1111638978"/>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slide – White option 4">
    <p:spTree>
      <p:nvGrpSpPr>
        <p:cNvPr id="1" name=""/>
        <p:cNvGrpSpPr/>
        <p:nvPr/>
      </p:nvGrpSpPr>
      <p:grpSpPr>
        <a:xfrm>
          <a:off x="0" y="0"/>
          <a:ext cx="0" cy="0"/>
          <a:chOff x="0" y="0"/>
          <a:chExt cx="0" cy="0"/>
        </a:xfrm>
      </p:grpSpPr>
      <p:sp>
        <p:nvSpPr>
          <p:cNvPr id="5" name="Rectangle 4"/>
          <p:cNvSpPr/>
          <p:nvPr/>
        </p:nvSpPr>
        <p:spPr>
          <a:xfrm>
            <a:off x="0" y="0"/>
            <a:ext cx="9144000" cy="5143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8" name="Picture 7" descr="A close up of a logo&#10;&#10;Description automatically generated">
            <a:extLst>
              <a:ext uri="{FF2B5EF4-FFF2-40B4-BE49-F238E27FC236}">
                <a16:creationId xmlns:a16="http://schemas.microsoft.com/office/drawing/2014/main" id="{A9AC8E03-D9CF-4419-A394-1206FE31243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94038" y="3859220"/>
            <a:ext cx="1853087" cy="864774"/>
          </a:xfrm>
          <a:prstGeom prst="rect">
            <a:avLst/>
          </a:prstGeom>
        </p:spPr>
      </p:pic>
      <p:pic>
        <p:nvPicPr>
          <p:cNvPr id="7" name="Picture 6" descr="A person standing in front of a building&#10;&#10;Description automatically generated">
            <a:extLst>
              <a:ext uri="{FF2B5EF4-FFF2-40B4-BE49-F238E27FC236}">
                <a16:creationId xmlns:a16="http://schemas.microsoft.com/office/drawing/2014/main" id="{41A14488-47A9-A945-B125-A2DF5ABC69AA}"/>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645025" y="314325"/>
            <a:ext cx="4035426" cy="4512469"/>
          </a:xfrm>
          <a:prstGeom prst="rect">
            <a:avLst/>
          </a:prstGeom>
        </p:spPr>
      </p:pic>
      <p:sp>
        <p:nvSpPr>
          <p:cNvPr id="9" name="Title 8">
            <a:extLst>
              <a:ext uri="{FF2B5EF4-FFF2-40B4-BE49-F238E27FC236}">
                <a16:creationId xmlns:a16="http://schemas.microsoft.com/office/drawing/2014/main" id="{F461E885-3D24-3E49-B4F1-F3DFEC9F49E9}"/>
              </a:ext>
            </a:extLst>
          </p:cNvPr>
          <p:cNvSpPr>
            <a:spLocks noGrp="1"/>
          </p:cNvSpPr>
          <p:nvPr>
            <p:ph type="title"/>
          </p:nvPr>
        </p:nvSpPr>
        <p:spPr>
          <a:xfrm>
            <a:off x="381884" y="419506"/>
            <a:ext cx="3948874" cy="992229"/>
          </a:xfrm>
          <a:prstGeom prst="rect">
            <a:avLst/>
          </a:prstGeom>
        </p:spPr>
        <p:txBody>
          <a:bodyPr anchor="t"/>
          <a:lstStyle>
            <a:lvl1pPr>
              <a:defRPr sz="3000">
                <a:solidFill>
                  <a:srgbClr val="E64626"/>
                </a:solidFill>
                <a:latin typeface="+mj-lt"/>
                <a:cs typeface="Arial" panose="020B0604020202020204" pitchFamily="34" charset="0"/>
              </a:defRPr>
            </a:lvl1pPr>
          </a:lstStyle>
          <a:p>
            <a:r>
              <a:rPr lang="en-US" dirty="0"/>
              <a:t>Click to edit Master title style</a:t>
            </a:r>
          </a:p>
        </p:txBody>
      </p:sp>
      <p:sp>
        <p:nvSpPr>
          <p:cNvPr id="12" name="Text Placeholder 4">
            <a:extLst>
              <a:ext uri="{FF2B5EF4-FFF2-40B4-BE49-F238E27FC236}">
                <a16:creationId xmlns:a16="http://schemas.microsoft.com/office/drawing/2014/main" id="{15566B4F-A041-714E-8C6B-B064CCCCFDF7}"/>
              </a:ext>
            </a:extLst>
          </p:cNvPr>
          <p:cNvSpPr>
            <a:spLocks noGrp="1"/>
          </p:cNvSpPr>
          <p:nvPr>
            <p:ph type="body" sz="quarter" idx="11"/>
          </p:nvPr>
        </p:nvSpPr>
        <p:spPr>
          <a:xfrm>
            <a:off x="366942" y="1592032"/>
            <a:ext cx="3963817" cy="2267187"/>
          </a:xfrm>
          <a:prstGeom prst="rect">
            <a:avLst/>
          </a:prstGeom>
        </p:spPr>
        <p:txBody>
          <a:bodyPr>
            <a:noAutofit/>
          </a:bodyPr>
          <a:lstStyle>
            <a:lvl1pPr marL="0" indent="0">
              <a:lnSpc>
                <a:spcPct val="90000"/>
              </a:lnSpc>
              <a:buNone/>
              <a:defRPr sz="2400"/>
            </a:lvl1pPr>
            <a:lvl2pPr marL="342900" indent="0">
              <a:buNone/>
              <a:defRPr sz="2400"/>
            </a:lvl2pPr>
            <a:lvl3pPr marL="685800" indent="0">
              <a:buNone/>
              <a:defRPr sz="2400"/>
            </a:lvl3pPr>
            <a:lvl4pPr marL="1028700" indent="0">
              <a:buNone/>
              <a:defRPr/>
            </a:lvl4pPr>
            <a:lvl5pPr marL="1371600" indent="0">
              <a:buNone/>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1827678181"/>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slide – White option 5 (no image)">
    <p:spTree>
      <p:nvGrpSpPr>
        <p:cNvPr id="1" name=""/>
        <p:cNvGrpSpPr/>
        <p:nvPr/>
      </p:nvGrpSpPr>
      <p:grpSpPr>
        <a:xfrm>
          <a:off x="0" y="0"/>
          <a:ext cx="0" cy="0"/>
          <a:chOff x="0" y="0"/>
          <a:chExt cx="0" cy="0"/>
        </a:xfrm>
      </p:grpSpPr>
      <p:sp>
        <p:nvSpPr>
          <p:cNvPr id="5" name="Rectangle 4"/>
          <p:cNvSpPr/>
          <p:nvPr/>
        </p:nvSpPr>
        <p:spPr>
          <a:xfrm>
            <a:off x="0" y="0"/>
            <a:ext cx="9144000" cy="5143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7" name="Picture 6" descr="A close up of a logo&#10;&#10;Description automatically generated">
            <a:extLst>
              <a:ext uri="{FF2B5EF4-FFF2-40B4-BE49-F238E27FC236}">
                <a16:creationId xmlns:a16="http://schemas.microsoft.com/office/drawing/2014/main" id="{396E9556-837F-4DA9-91CD-BD19A69947B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94038" y="3859220"/>
            <a:ext cx="1853087" cy="864774"/>
          </a:xfrm>
          <a:prstGeom prst="rect">
            <a:avLst/>
          </a:prstGeom>
        </p:spPr>
      </p:pic>
      <p:pic>
        <p:nvPicPr>
          <p:cNvPr id="6" name="Picture 5" descr="A sign on the side of a building&#10;&#10;Description automatically generated">
            <a:extLst>
              <a:ext uri="{FF2B5EF4-FFF2-40B4-BE49-F238E27FC236}">
                <a16:creationId xmlns:a16="http://schemas.microsoft.com/office/drawing/2014/main" id="{5930A8DD-DC0F-AD49-94A8-52E7C1C378BC}"/>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645023" y="314325"/>
            <a:ext cx="4035427" cy="4512469"/>
          </a:xfrm>
          <a:prstGeom prst="rect">
            <a:avLst/>
          </a:prstGeom>
        </p:spPr>
      </p:pic>
      <p:sp>
        <p:nvSpPr>
          <p:cNvPr id="8" name="Title 8">
            <a:extLst>
              <a:ext uri="{FF2B5EF4-FFF2-40B4-BE49-F238E27FC236}">
                <a16:creationId xmlns:a16="http://schemas.microsoft.com/office/drawing/2014/main" id="{6A3B0B07-DCE3-B146-9B6A-3994B003FCF0}"/>
              </a:ext>
            </a:extLst>
          </p:cNvPr>
          <p:cNvSpPr>
            <a:spLocks noGrp="1"/>
          </p:cNvSpPr>
          <p:nvPr>
            <p:ph type="title"/>
          </p:nvPr>
        </p:nvSpPr>
        <p:spPr>
          <a:xfrm>
            <a:off x="381884" y="419506"/>
            <a:ext cx="3948874" cy="992229"/>
          </a:xfrm>
          <a:prstGeom prst="rect">
            <a:avLst/>
          </a:prstGeom>
        </p:spPr>
        <p:txBody>
          <a:bodyPr anchor="t"/>
          <a:lstStyle>
            <a:lvl1pPr>
              <a:defRPr sz="3000">
                <a:solidFill>
                  <a:srgbClr val="E64626"/>
                </a:solidFill>
                <a:latin typeface="+mj-lt"/>
                <a:cs typeface="Arial" panose="020B0604020202020204" pitchFamily="34" charset="0"/>
              </a:defRPr>
            </a:lvl1pPr>
          </a:lstStyle>
          <a:p>
            <a:r>
              <a:rPr lang="en-US" dirty="0"/>
              <a:t>Click to edit Master title style</a:t>
            </a:r>
          </a:p>
        </p:txBody>
      </p:sp>
      <p:sp>
        <p:nvSpPr>
          <p:cNvPr id="9" name="Text Placeholder 4">
            <a:extLst>
              <a:ext uri="{FF2B5EF4-FFF2-40B4-BE49-F238E27FC236}">
                <a16:creationId xmlns:a16="http://schemas.microsoft.com/office/drawing/2014/main" id="{6C92D8F4-96A2-874D-BF99-4E97000C7B61}"/>
              </a:ext>
            </a:extLst>
          </p:cNvPr>
          <p:cNvSpPr>
            <a:spLocks noGrp="1"/>
          </p:cNvSpPr>
          <p:nvPr>
            <p:ph type="body" sz="quarter" idx="11"/>
          </p:nvPr>
        </p:nvSpPr>
        <p:spPr>
          <a:xfrm>
            <a:off x="366942" y="1592032"/>
            <a:ext cx="3963817" cy="2267187"/>
          </a:xfrm>
          <a:prstGeom prst="rect">
            <a:avLst/>
          </a:prstGeom>
        </p:spPr>
        <p:txBody>
          <a:bodyPr>
            <a:noAutofit/>
          </a:bodyPr>
          <a:lstStyle>
            <a:lvl1pPr marL="0" indent="0">
              <a:lnSpc>
                <a:spcPct val="90000"/>
              </a:lnSpc>
              <a:buNone/>
              <a:defRPr sz="2400"/>
            </a:lvl1pPr>
            <a:lvl2pPr marL="342900" indent="0">
              <a:buNone/>
              <a:defRPr sz="2400"/>
            </a:lvl2pPr>
            <a:lvl3pPr marL="685800" indent="0">
              <a:buNone/>
              <a:defRPr sz="2400"/>
            </a:lvl3pPr>
            <a:lvl4pPr marL="1028700" indent="0">
              <a:buNone/>
              <a:defRPr/>
            </a:lvl4pPr>
            <a:lvl5pPr marL="1371600" indent="0">
              <a:buNone/>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1705297901"/>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1_Title slide – White option 5 (no image)">
    <p:spTree>
      <p:nvGrpSpPr>
        <p:cNvPr id="1" name=""/>
        <p:cNvGrpSpPr/>
        <p:nvPr/>
      </p:nvGrpSpPr>
      <p:grpSpPr>
        <a:xfrm>
          <a:off x="0" y="0"/>
          <a:ext cx="0" cy="0"/>
          <a:chOff x="0" y="0"/>
          <a:chExt cx="0" cy="0"/>
        </a:xfrm>
      </p:grpSpPr>
      <p:sp>
        <p:nvSpPr>
          <p:cNvPr id="5" name="Rectangle 4"/>
          <p:cNvSpPr/>
          <p:nvPr/>
        </p:nvSpPr>
        <p:spPr>
          <a:xfrm>
            <a:off x="0" y="0"/>
            <a:ext cx="9144000" cy="5143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7" name="Picture 6" descr="A close up of a logo&#10;&#10;Description automatically generated">
            <a:extLst>
              <a:ext uri="{FF2B5EF4-FFF2-40B4-BE49-F238E27FC236}">
                <a16:creationId xmlns:a16="http://schemas.microsoft.com/office/drawing/2014/main" id="{396E9556-837F-4DA9-91CD-BD19A69947B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94038" y="3859220"/>
            <a:ext cx="1853087" cy="864774"/>
          </a:xfrm>
          <a:prstGeom prst="rect">
            <a:avLst/>
          </a:prstGeom>
        </p:spPr>
      </p:pic>
      <p:pic>
        <p:nvPicPr>
          <p:cNvPr id="9" name="Picture 8" descr="A picture containing indoor, cabinet, wall&#10;&#10;Description automatically generated">
            <a:extLst>
              <a:ext uri="{FF2B5EF4-FFF2-40B4-BE49-F238E27FC236}">
                <a16:creationId xmlns:a16="http://schemas.microsoft.com/office/drawing/2014/main" id="{89702472-5231-D549-9CEF-FFE6B3F4016D}"/>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645023" y="314326"/>
            <a:ext cx="4035427" cy="4512468"/>
          </a:xfrm>
          <a:prstGeom prst="rect">
            <a:avLst/>
          </a:prstGeom>
        </p:spPr>
      </p:pic>
      <p:sp>
        <p:nvSpPr>
          <p:cNvPr id="8" name="Title 8">
            <a:extLst>
              <a:ext uri="{FF2B5EF4-FFF2-40B4-BE49-F238E27FC236}">
                <a16:creationId xmlns:a16="http://schemas.microsoft.com/office/drawing/2014/main" id="{38858BE2-0703-F94C-AC5A-D375D26FEF69}"/>
              </a:ext>
            </a:extLst>
          </p:cNvPr>
          <p:cNvSpPr>
            <a:spLocks noGrp="1"/>
          </p:cNvSpPr>
          <p:nvPr>
            <p:ph type="title"/>
          </p:nvPr>
        </p:nvSpPr>
        <p:spPr>
          <a:xfrm>
            <a:off x="381884" y="419506"/>
            <a:ext cx="3948874" cy="992229"/>
          </a:xfrm>
          <a:prstGeom prst="rect">
            <a:avLst/>
          </a:prstGeom>
        </p:spPr>
        <p:txBody>
          <a:bodyPr anchor="t"/>
          <a:lstStyle>
            <a:lvl1pPr>
              <a:defRPr sz="3000">
                <a:solidFill>
                  <a:srgbClr val="E64626"/>
                </a:solidFill>
                <a:latin typeface="+mj-lt"/>
                <a:cs typeface="Arial" panose="020B0604020202020204" pitchFamily="34" charset="0"/>
              </a:defRPr>
            </a:lvl1pPr>
          </a:lstStyle>
          <a:p>
            <a:r>
              <a:rPr lang="en-US" dirty="0"/>
              <a:t>Click to edit Master title style</a:t>
            </a:r>
          </a:p>
        </p:txBody>
      </p:sp>
      <p:sp>
        <p:nvSpPr>
          <p:cNvPr id="12" name="Text Placeholder 4">
            <a:extLst>
              <a:ext uri="{FF2B5EF4-FFF2-40B4-BE49-F238E27FC236}">
                <a16:creationId xmlns:a16="http://schemas.microsoft.com/office/drawing/2014/main" id="{131B73F3-BB2F-7649-9898-67A78F7247B8}"/>
              </a:ext>
            </a:extLst>
          </p:cNvPr>
          <p:cNvSpPr>
            <a:spLocks noGrp="1"/>
          </p:cNvSpPr>
          <p:nvPr>
            <p:ph type="body" sz="quarter" idx="11"/>
          </p:nvPr>
        </p:nvSpPr>
        <p:spPr>
          <a:xfrm>
            <a:off x="366942" y="1592032"/>
            <a:ext cx="3963817" cy="2267187"/>
          </a:xfrm>
          <a:prstGeom prst="rect">
            <a:avLst/>
          </a:prstGeom>
        </p:spPr>
        <p:txBody>
          <a:bodyPr>
            <a:noAutofit/>
          </a:bodyPr>
          <a:lstStyle>
            <a:lvl1pPr marL="0" indent="0">
              <a:lnSpc>
                <a:spcPct val="90000"/>
              </a:lnSpc>
              <a:buNone/>
              <a:defRPr sz="2400"/>
            </a:lvl1pPr>
            <a:lvl2pPr marL="342900" indent="0">
              <a:buNone/>
              <a:defRPr sz="2400"/>
            </a:lvl2pPr>
            <a:lvl3pPr marL="685800" indent="0">
              <a:buNone/>
              <a:defRPr sz="2400"/>
            </a:lvl3pPr>
            <a:lvl4pPr marL="1028700" indent="0">
              <a:buNone/>
              <a:defRPr/>
            </a:lvl4pPr>
            <a:lvl5pPr marL="1371600" indent="0">
              <a:buNone/>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1855301458"/>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slide – White option 1 (add own image)">
    <p:spTree>
      <p:nvGrpSpPr>
        <p:cNvPr id="1" name=""/>
        <p:cNvGrpSpPr/>
        <p:nvPr/>
      </p:nvGrpSpPr>
      <p:grpSpPr>
        <a:xfrm>
          <a:off x="0" y="0"/>
          <a:ext cx="0" cy="0"/>
          <a:chOff x="0" y="0"/>
          <a:chExt cx="0" cy="0"/>
        </a:xfrm>
      </p:grpSpPr>
      <p:sp>
        <p:nvSpPr>
          <p:cNvPr id="6" name="Rectangle 5"/>
          <p:cNvSpPr/>
          <p:nvPr/>
        </p:nvSpPr>
        <p:spPr>
          <a:xfrm>
            <a:off x="0" y="0"/>
            <a:ext cx="9144000" cy="5143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4" name="Picture Placeholder 13"/>
          <p:cNvSpPr>
            <a:spLocks noGrp="1"/>
          </p:cNvSpPr>
          <p:nvPr>
            <p:ph type="pic" sz="quarter" idx="12"/>
          </p:nvPr>
        </p:nvSpPr>
        <p:spPr>
          <a:xfrm>
            <a:off x="4587876" y="313766"/>
            <a:ext cx="4150358" cy="4513166"/>
          </a:xfrm>
          <a:prstGeom prst="rect">
            <a:avLst/>
          </a:prstGeom>
          <a:solidFill>
            <a:schemeClr val="bg1">
              <a:lumMod val="85000"/>
            </a:schemeClr>
          </a:solidFill>
          <a:ln>
            <a:noFill/>
          </a:ln>
        </p:spPr>
        <p:txBody>
          <a:bodyPr anchor="ctr" anchorCtr="0"/>
          <a:lstStyle>
            <a:lvl1pPr marL="0" indent="0" algn="ctr">
              <a:buNone/>
              <a:defRPr/>
            </a:lvl1pPr>
          </a:lstStyle>
          <a:p>
            <a:pPr lvl="0"/>
            <a:r>
              <a:rPr lang="en-US" noProof="0"/>
              <a:t>Click icon to add picture</a:t>
            </a:r>
            <a:endParaRPr lang="en-US" noProof="0" dirty="0"/>
          </a:p>
        </p:txBody>
      </p:sp>
      <p:pic>
        <p:nvPicPr>
          <p:cNvPr id="10" name="Picture 9" descr="A close up of a logo&#10;&#10;Description automatically generated">
            <a:extLst>
              <a:ext uri="{FF2B5EF4-FFF2-40B4-BE49-F238E27FC236}">
                <a16:creationId xmlns:a16="http://schemas.microsoft.com/office/drawing/2014/main" id="{84F9BD62-11D8-462A-B64E-C30BAC85B36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94038" y="3859220"/>
            <a:ext cx="1853087" cy="864774"/>
          </a:xfrm>
          <a:prstGeom prst="rect">
            <a:avLst/>
          </a:prstGeom>
        </p:spPr>
      </p:pic>
      <p:sp>
        <p:nvSpPr>
          <p:cNvPr id="7" name="Title 8">
            <a:extLst>
              <a:ext uri="{FF2B5EF4-FFF2-40B4-BE49-F238E27FC236}">
                <a16:creationId xmlns:a16="http://schemas.microsoft.com/office/drawing/2014/main" id="{4643FC5D-68CC-524A-A2AA-180E44A70BE1}"/>
              </a:ext>
            </a:extLst>
          </p:cNvPr>
          <p:cNvSpPr>
            <a:spLocks noGrp="1"/>
          </p:cNvSpPr>
          <p:nvPr>
            <p:ph type="title"/>
          </p:nvPr>
        </p:nvSpPr>
        <p:spPr>
          <a:xfrm>
            <a:off x="381884" y="419506"/>
            <a:ext cx="3948874" cy="992229"/>
          </a:xfrm>
          <a:prstGeom prst="rect">
            <a:avLst/>
          </a:prstGeom>
        </p:spPr>
        <p:txBody>
          <a:bodyPr anchor="t"/>
          <a:lstStyle>
            <a:lvl1pPr>
              <a:defRPr sz="3000">
                <a:solidFill>
                  <a:srgbClr val="E64626"/>
                </a:solidFill>
                <a:latin typeface="+mj-lt"/>
                <a:cs typeface="Arial" panose="020B0604020202020204" pitchFamily="34" charset="0"/>
              </a:defRPr>
            </a:lvl1pPr>
          </a:lstStyle>
          <a:p>
            <a:r>
              <a:rPr lang="en-US" dirty="0"/>
              <a:t>Click to edit Master title style</a:t>
            </a:r>
          </a:p>
        </p:txBody>
      </p:sp>
      <p:sp>
        <p:nvSpPr>
          <p:cNvPr id="11" name="Text Placeholder 4">
            <a:extLst>
              <a:ext uri="{FF2B5EF4-FFF2-40B4-BE49-F238E27FC236}">
                <a16:creationId xmlns:a16="http://schemas.microsoft.com/office/drawing/2014/main" id="{4301ADD1-6AF0-EB4D-BFC7-6145C24D2B9A}"/>
              </a:ext>
            </a:extLst>
          </p:cNvPr>
          <p:cNvSpPr>
            <a:spLocks noGrp="1"/>
          </p:cNvSpPr>
          <p:nvPr>
            <p:ph type="body" sz="quarter" idx="11"/>
          </p:nvPr>
        </p:nvSpPr>
        <p:spPr>
          <a:xfrm>
            <a:off x="366942" y="1592032"/>
            <a:ext cx="3963817" cy="2267187"/>
          </a:xfrm>
          <a:prstGeom prst="rect">
            <a:avLst/>
          </a:prstGeom>
        </p:spPr>
        <p:txBody>
          <a:bodyPr>
            <a:noAutofit/>
          </a:bodyPr>
          <a:lstStyle>
            <a:lvl1pPr marL="0" indent="0">
              <a:lnSpc>
                <a:spcPct val="90000"/>
              </a:lnSpc>
              <a:buNone/>
              <a:defRPr sz="2400"/>
            </a:lvl1pPr>
            <a:lvl2pPr marL="342900" indent="0">
              <a:buNone/>
              <a:defRPr sz="2400"/>
            </a:lvl2pPr>
            <a:lvl3pPr marL="685800" indent="0">
              <a:buNone/>
              <a:defRPr sz="2400"/>
            </a:lvl3pPr>
            <a:lvl4pPr marL="1028700" indent="0">
              <a:buNone/>
              <a:defRPr/>
            </a:lvl4pPr>
            <a:lvl5pPr marL="1371600" indent="0">
              <a:buNone/>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5351023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Title page with image behind">
    <p:spTree>
      <p:nvGrpSpPr>
        <p:cNvPr id="1" name=""/>
        <p:cNvGrpSpPr/>
        <p:nvPr/>
      </p:nvGrpSpPr>
      <p:grpSpPr>
        <a:xfrm>
          <a:off x="0" y="0"/>
          <a:ext cx="0" cy="0"/>
          <a:chOff x="0" y="0"/>
          <a:chExt cx="0" cy="0"/>
        </a:xfrm>
      </p:grpSpPr>
      <p:pic>
        <p:nvPicPr>
          <p:cNvPr id="6" name="Picture 5" descr="A view of a city street&#10;&#10;Description automatically generated">
            <a:extLst>
              <a:ext uri="{FF2B5EF4-FFF2-40B4-BE49-F238E27FC236}">
                <a16:creationId xmlns:a16="http://schemas.microsoft.com/office/drawing/2014/main" id="{15875608-8BB1-6048-AF76-04F7E5846BE2}"/>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9144000" cy="5143500"/>
          </a:xfrm>
          <a:prstGeom prst="rect">
            <a:avLst/>
          </a:prstGeom>
        </p:spPr>
      </p:pic>
      <p:sp>
        <p:nvSpPr>
          <p:cNvPr id="9" name="Title 8"/>
          <p:cNvSpPr>
            <a:spLocks noGrp="1"/>
          </p:cNvSpPr>
          <p:nvPr>
            <p:ph type="title" hasCustomPrompt="1"/>
          </p:nvPr>
        </p:nvSpPr>
        <p:spPr>
          <a:xfrm>
            <a:off x="358775" y="385420"/>
            <a:ext cx="8430293" cy="531455"/>
          </a:xfrm>
        </p:spPr>
        <p:txBody>
          <a:bodyPr anchor="t"/>
          <a:lstStyle>
            <a:lvl1pPr algn="ctr">
              <a:defRPr sz="3000">
                <a:solidFill>
                  <a:schemeClr val="tx1"/>
                </a:solidFill>
              </a:defRPr>
            </a:lvl1pPr>
          </a:lstStyle>
          <a:p>
            <a:r>
              <a:rPr lang="en-US" dirty="0"/>
              <a:t>Title heading here</a:t>
            </a:r>
          </a:p>
        </p:txBody>
      </p:sp>
      <p:sp>
        <p:nvSpPr>
          <p:cNvPr id="16" name="Text Placeholder 4"/>
          <p:cNvSpPr>
            <a:spLocks noGrp="1"/>
          </p:cNvSpPr>
          <p:nvPr>
            <p:ph type="body" sz="quarter" idx="13" hasCustomPrompt="1"/>
          </p:nvPr>
        </p:nvSpPr>
        <p:spPr>
          <a:xfrm>
            <a:off x="358775" y="995844"/>
            <a:ext cx="8430293" cy="531455"/>
          </a:xfrm>
        </p:spPr>
        <p:txBody>
          <a:bodyPr/>
          <a:lstStyle>
            <a:lvl1pPr marL="0" indent="0" algn="ctr">
              <a:lnSpc>
                <a:spcPct val="90000"/>
              </a:lnSpc>
              <a:buNone/>
              <a:defRPr sz="2400" b="0">
                <a:solidFill>
                  <a:srgbClr val="00000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Presented by</a:t>
            </a:r>
          </a:p>
        </p:txBody>
      </p:sp>
      <p:pic>
        <p:nvPicPr>
          <p:cNvPr id="11" name="Picture 10">
            <a:extLst>
              <a:ext uri="{FF2B5EF4-FFF2-40B4-BE49-F238E27FC236}">
                <a16:creationId xmlns:a16="http://schemas.microsoft.com/office/drawing/2014/main" id="{7AED50A0-D355-754C-8CE1-B6D04549139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647768" y="1606268"/>
            <a:ext cx="1848464" cy="639366"/>
          </a:xfrm>
          <a:prstGeom prst="rect">
            <a:avLst/>
          </a:prstGeom>
        </p:spPr>
      </p:pic>
    </p:spTree>
    <p:extLst>
      <p:ext uri="{BB962C8B-B14F-4D97-AF65-F5344CB8AC3E}">
        <p14:creationId xmlns:p14="http://schemas.microsoft.com/office/powerpoint/2010/main" val="1384014999"/>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83605-FFBB-DF40-9F65-A763316E8C46}"/>
              </a:ext>
            </a:extLst>
          </p:cNvPr>
          <p:cNvSpPr>
            <a:spLocks noGrp="1"/>
          </p:cNvSpPr>
          <p:nvPr>
            <p:ph type="title"/>
          </p:nvPr>
        </p:nvSpPr>
        <p:spPr>
          <a:xfrm>
            <a:off x="358774" y="306183"/>
            <a:ext cx="8426450" cy="485387"/>
          </a:xfr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9E38F0D4-8996-1340-9692-21C5B4DC5D31}"/>
              </a:ext>
            </a:extLst>
          </p:cNvPr>
          <p:cNvSpPr>
            <a:spLocks noGrp="1"/>
          </p:cNvSpPr>
          <p:nvPr>
            <p:ph idx="1" hasCustomPrompt="1"/>
          </p:nvPr>
        </p:nvSpPr>
        <p:spPr>
          <a:xfrm>
            <a:off x="358773" y="912959"/>
            <a:ext cx="8426449" cy="1382278"/>
          </a:xfrm>
        </p:spPr>
        <p:txBody>
          <a:bodyPr>
            <a:noAutofit/>
          </a:bodyPr>
          <a:lstStyle>
            <a:lvl1pPr>
              <a:defRPr sz="2400" b="0"/>
            </a:lvl1pPr>
          </a:lstStyle>
          <a:p>
            <a:pPr fontAlgn="auto">
              <a:spcAft>
                <a:spcPts val="0"/>
              </a:spcAft>
              <a:defRPr/>
            </a:pPr>
            <a:r>
              <a:rPr lang="en-US" b="1" dirty="0">
                <a:ea typeface="+mn-ea"/>
              </a:rPr>
              <a:t>Sub-heading bold… 24pt</a:t>
            </a:r>
          </a:p>
          <a:p>
            <a:pPr fontAlgn="auto">
              <a:spcAft>
                <a:spcPts val="450"/>
              </a:spcAft>
              <a:defRPr/>
            </a:pPr>
            <a:r>
              <a:rPr lang="en-US" dirty="0">
                <a:solidFill>
                  <a:prstClr val="black"/>
                </a:solidFill>
                <a:ea typeface="+mn-ea"/>
              </a:rPr>
              <a:t>Body copy… 24pt</a:t>
            </a:r>
          </a:p>
          <a:p>
            <a:pPr fontAlgn="auto">
              <a:spcAft>
                <a:spcPts val="450"/>
              </a:spcAft>
              <a:buFont typeface="Lucida Grande"/>
              <a:buChar char="–"/>
              <a:defRPr/>
            </a:pPr>
            <a:r>
              <a:rPr lang="en-US" dirty="0">
                <a:solidFill>
                  <a:prstClr val="black"/>
                </a:solidFill>
                <a:ea typeface="+mn-ea"/>
              </a:rPr>
              <a:t>Bullet point… 24pt</a:t>
            </a:r>
          </a:p>
        </p:txBody>
      </p:sp>
      <p:graphicFrame>
        <p:nvGraphicFramePr>
          <p:cNvPr id="4" name="Table 3">
            <a:extLst>
              <a:ext uri="{FF2B5EF4-FFF2-40B4-BE49-F238E27FC236}">
                <a16:creationId xmlns:a16="http://schemas.microsoft.com/office/drawing/2014/main" id="{53F5080A-DFFE-664C-B514-2BB0E750C953}"/>
              </a:ext>
            </a:extLst>
          </p:cNvPr>
          <p:cNvGraphicFramePr>
            <a:graphicFrameLocks noGrp="1"/>
          </p:cNvGraphicFramePr>
          <p:nvPr userDrawn="1">
            <p:extLst>
              <p:ext uri="{D42A27DB-BD31-4B8C-83A1-F6EECF244321}">
                <p14:modId xmlns:p14="http://schemas.microsoft.com/office/powerpoint/2010/main" val="2959288708"/>
              </p:ext>
            </p:extLst>
          </p:nvPr>
        </p:nvGraphicFramePr>
        <p:xfrm>
          <a:off x="358774" y="2422923"/>
          <a:ext cx="8426448" cy="2171700"/>
        </p:xfrm>
        <a:graphic>
          <a:graphicData uri="http://schemas.openxmlformats.org/drawingml/2006/table">
            <a:tbl>
              <a:tblPr firstRow="1" bandRow="1">
                <a:tableStyleId>{0660B408-B3CF-4A94-85FC-2B1E0A45F4A2}</a:tableStyleId>
              </a:tblPr>
              <a:tblGrid>
                <a:gridCol w="2808816">
                  <a:extLst>
                    <a:ext uri="{9D8B030D-6E8A-4147-A177-3AD203B41FA5}">
                      <a16:colId xmlns:a16="http://schemas.microsoft.com/office/drawing/2014/main" val="20000"/>
                    </a:ext>
                  </a:extLst>
                </a:gridCol>
                <a:gridCol w="2808816">
                  <a:extLst>
                    <a:ext uri="{9D8B030D-6E8A-4147-A177-3AD203B41FA5}">
                      <a16:colId xmlns:a16="http://schemas.microsoft.com/office/drawing/2014/main" val="20001"/>
                    </a:ext>
                  </a:extLst>
                </a:gridCol>
                <a:gridCol w="2808816">
                  <a:extLst>
                    <a:ext uri="{9D8B030D-6E8A-4147-A177-3AD203B41FA5}">
                      <a16:colId xmlns:a16="http://schemas.microsoft.com/office/drawing/2014/main" val="20002"/>
                    </a:ext>
                  </a:extLst>
                </a:gridCol>
              </a:tblGrid>
              <a:tr h="251460">
                <a:tc>
                  <a:txBody>
                    <a:bodyPr/>
                    <a:lstStyle/>
                    <a:p>
                      <a:r>
                        <a:rPr lang="en-US" sz="2400" dirty="0">
                          <a:latin typeface="Tw Cen MT"/>
                          <a:cs typeface="Tw Cen MT"/>
                        </a:rPr>
                        <a:t>Heading</a:t>
                      </a:r>
                      <a:r>
                        <a:rPr lang="en-US" sz="2400" baseline="0" dirty="0">
                          <a:latin typeface="Tw Cen MT"/>
                          <a:cs typeface="Tw Cen MT"/>
                        </a:rPr>
                        <a:t> 1</a:t>
                      </a:r>
                      <a:endParaRPr lang="en-US" sz="2400" dirty="0">
                        <a:latin typeface="Tw Cen MT"/>
                        <a:cs typeface="Tw Cen MT"/>
                      </a:endParaRPr>
                    </a:p>
                  </a:txBody>
                  <a:tcPr marL="68580" marR="68580" marT="34290" marB="34290">
                    <a:lnB w="6350" cap="flat" cmpd="sng" algn="ctr">
                      <a:solidFill>
                        <a:srgbClr val="F05133"/>
                      </a:solidFill>
                      <a:prstDash val="solid"/>
                      <a:round/>
                      <a:headEnd type="none" w="med" len="med"/>
                      <a:tailEnd type="none" w="med" len="med"/>
                    </a:lnB>
                    <a:solidFill>
                      <a:schemeClr val="accent1"/>
                    </a:solid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2400" dirty="0">
                          <a:latin typeface="Tw Cen MT"/>
                          <a:cs typeface="Tw Cen MT"/>
                        </a:rPr>
                        <a:t>Heading</a:t>
                      </a:r>
                      <a:r>
                        <a:rPr lang="en-US" sz="2400" baseline="0" dirty="0">
                          <a:latin typeface="Tw Cen MT"/>
                          <a:cs typeface="Tw Cen MT"/>
                        </a:rPr>
                        <a:t> 2</a:t>
                      </a:r>
                      <a:endParaRPr lang="en-US" sz="2400" dirty="0">
                        <a:latin typeface="Tw Cen MT"/>
                        <a:cs typeface="Tw Cen MT"/>
                      </a:endParaRPr>
                    </a:p>
                  </a:txBody>
                  <a:tcPr marL="68580" marR="68580" marT="34290" marB="34290">
                    <a:lnB w="6350" cap="flat" cmpd="sng" algn="ctr">
                      <a:solidFill>
                        <a:srgbClr val="F05133"/>
                      </a:solidFill>
                      <a:prstDash val="solid"/>
                      <a:round/>
                      <a:headEnd type="none" w="med" len="med"/>
                      <a:tailEnd type="none" w="med" len="med"/>
                    </a:lnB>
                    <a:solidFill>
                      <a:schemeClr val="accent1"/>
                    </a:solid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2400" dirty="0">
                          <a:latin typeface="Tw Cen MT"/>
                          <a:cs typeface="Tw Cen MT"/>
                        </a:rPr>
                        <a:t>Heading</a:t>
                      </a:r>
                      <a:r>
                        <a:rPr lang="en-US" sz="2400" baseline="0" dirty="0">
                          <a:latin typeface="Tw Cen MT"/>
                          <a:cs typeface="Tw Cen MT"/>
                        </a:rPr>
                        <a:t> 3</a:t>
                      </a:r>
                      <a:endParaRPr lang="en-US" sz="2400" dirty="0">
                        <a:latin typeface="Tw Cen MT"/>
                        <a:cs typeface="Tw Cen MT"/>
                      </a:endParaRPr>
                    </a:p>
                  </a:txBody>
                  <a:tcPr marL="68580" marR="68580" marT="34290" marB="34290">
                    <a:lnB w="6350" cap="flat" cmpd="sng" algn="ctr">
                      <a:solidFill>
                        <a:srgbClr val="F05133"/>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251460">
                <a:tc>
                  <a:txBody>
                    <a:bodyPr/>
                    <a:lstStyle/>
                    <a:p>
                      <a:pPr marL="0" marR="0" indent="0" algn="l" defTabSz="457187" rtl="0" eaLnBrk="1" fontAlgn="auto" latinLnBrk="0" hangingPunct="1">
                        <a:lnSpc>
                          <a:spcPct val="100000"/>
                        </a:lnSpc>
                        <a:spcBef>
                          <a:spcPts val="0"/>
                        </a:spcBef>
                        <a:spcAft>
                          <a:spcPts val="0"/>
                        </a:spcAft>
                        <a:buClrTx/>
                        <a:buSzTx/>
                        <a:buFontTx/>
                        <a:buNone/>
                        <a:tabLst/>
                        <a:defRPr/>
                      </a:pPr>
                      <a:r>
                        <a:rPr lang="en-US" sz="2400" dirty="0">
                          <a:latin typeface="Tw Cen MT"/>
                          <a:cs typeface="Tw Cen MT"/>
                        </a:rPr>
                        <a:t>Body</a:t>
                      </a:r>
                      <a:r>
                        <a:rPr lang="en-US" sz="2400" baseline="0" dirty="0">
                          <a:latin typeface="Tw Cen MT"/>
                          <a:cs typeface="Tw Cen MT"/>
                        </a:rPr>
                        <a:t> copy</a:t>
                      </a:r>
                      <a:endParaRPr lang="en-US" sz="2400" dirty="0">
                        <a:latin typeface="Tw Cen MT"/>
                        <a:cs typeface="Tw Cen MT"/>
                      </a:endParaRPr>
                    </a:p>
                  </a:txBody>
                  <a:tcPr marL="68580" marR="68580" marT="34290" marB="34290">
                    <a:lnT w="6350" cap="flat" cmpd="sng" algn="ctr">
                      <a:solidFill>
                        <a:srgbClr val="F05133"/>
                      </a:solidFill>
                      <a:prstDash val="solid"/>
                      <a:round/>
                      <a:headEnd type="none" w="med" len="med"/>
                      <a:tailEnd type="none" w="med" len="med"/>
                    </a:lnT>
                    <a:lnB w="6350" cap="flat" cmpd="sng" algn="ctr">
                      <a:solidFill>
                        <a:srgbClr val="F05133"/>
                      </a:solidFill>
                      <a:prstDash val="solid"/>
                      <a:round/>
                      <a:headEnd type="none" w="med" len="med"/>
                      <a:tailEnd type="none" w="med" len="med"/>
                    </a:lnB>
                  </a:tcPr>
                </a:tc>
                <a:tc>
                  <a:txBody>
                    <a:bodyPr/>
                    <a:lstStyle/>
                    <a:p>
                      <a:pPr marL="0" marR="0" indent="0" algn="l" defTabSz="457187" rtl="0" eaLnBrk="1" fontAlgn="auto" latinLnBrk="0" hangingPunct="1">
                        <a:lnSpc>
                          <a:spcPct val="100000"/>
                        </a:lnSpc>
                        <a:spcBef>
                          <a:spcPts val="0"/>
                        </a:spcBef>
                        <a:spcAft>
                          <a:spcPts val="0"/>
                        </a:spcAft>
                        <a:buClrTx/>
                        <a:buSzTx/>
                        <a:buFontTx/>
                        <a:buNone/>
                        <a:tabLst/>
                        <a:defRPr/>
                      </a:pPr>
                      <a:endParaRPr lang="en-US" sz="2400" dirty="0">
                        <a:latin typeface="Tw Cen MT"/>
                        <a:cs typeface="Tw Cen MT"/>
                      </a:endParaRPr>
                    </a:p>
                  </a:txBody>
                  <a:tcPr marL="68580" marR="68580" marT="34290" marB="34290">
                    <a:lnT w="6350" cap="flat" cmpd="sng" algn="ctr">
                      <a:solidFill>
                        <a:srgbClr val="F05133"/>
                      </a:solidFill>
                      <a:prstDash val="solid"/>
                      <a:round/>
                      <a:headEnd type="none" w="med" len="med"/>
                      <a:tailEnd type="none" w="med" len="med"/>
                    </a:lnT>
                    <a:lnB w="6350" cap="flat" cmpd="sng" algn="ctr">
                      <a:solidFill>
                        <a:srgbClr val="F05133"/>
                      </a:solidFill>
                      <a:prstDash val="solid"/>
                      <a:round/>
                      <a:headEnd type="none" w="med" len="med"/>
                      <a:tailEnd type="none" w="med" len="med"/>
                    </a:lnB>
                  </a:tcPr>
                </a:tc>
                <a:tc>
                  <a:txBody>
                    <a:bodyPr/>
                    <a:lstStyle/>
                    <a:p>
                      <a:pPr marL="0" marR="0" indent="0" algn="l" defTabSz="457187" rtl="0" eaLnBrk="1" fontAlgn="auto" latinLnBrk="0" hangingPunct="1">
                        <a:lnSpc>
                          <a:spcPct val="100000"/>
                        </a:lnSpc>
                        <a:spcBef>
                          <a:spcPts val="0"/>
                        </a:spcBef>
                        <a:spcAft>
                          <a:spcPts val="0"/>
                        </a:spcAft>
                        <a:buClrTx/>
                        <a:buSzTx/>
                        <a:buFontTx/>
                        <a:buNone/>
                        <a:tabLst/>
                        <a:defRPr/>
                      </a:pPr>
                      <a:endParaRPr lang="en-US" sz="2400" dirty="0">
                        <a:latin typeface="Tw Cen MT"/>
                        <a:cs typeface="Tw Cen MT"/>
                      </a:endParaRPr>
                    </a:p>
                  </a:txBody>
                  <a:tcPr marL="68580" marR="68580" marT="34290" marB="34290">
                    <a:lnT w="6350" cap="flat" cmpd="sng" algn="ctr">
                      <a:solidFill>
                        <a:srgbClr val="F05133"/>
                      </a:solidFill>
                      <a:prstDash val="solid"/>
                      <a:round/>
                      <a:headEnd type="none" w="med" len="med"/>
                      <a:tailEnd type="none" w="med" len="med"/>
                    </a:lnT>
                    <a:lnB w="6350" cap="flat" cmpd="sng" algn="ctr">
                      <a:solidFill>
                        <a:srgbClr val="F05133"/>
                      </a:solidFill>
                      <a:prstDash val="solid"/>
                      <a:round/>
                      <a:headEnd type="none" w="med" len="med"/>
                      <a:tailEnd type="none" w="med" len="med"/>
                    </a:lnB>
                  </a:tcPr>
                </a:tc>
                <a:extLst>
                  <a:ext uri="{0D108BD9-81ED-4DB2-BD59-A6C34878D82A}">
                    <a16:rowId xmlns:a16="http://schemas.microsoft.com/office/drawing/2014/main" val="10001"/>
                  </a:ext>
                </a:extLst>
              </a:tr>
              <a:tr h="251460">
                <a:tc>
                  <a:txBody>
                    <a:bodyPr/>
                    <a:lstStyle/>
                    <a:p>
                      <a:r>
                        <a:rPr lang="en-US" sz="2400" dirty="0">
                          <a:latin typeface="Tw Cen MT"/>
                          <a:cs typeface="Tw Cen MT"/>
                        </a:rPr>
                        <a:t>xxx</a:t>
                      </a:r>
                    </a:p>
                  </a:txBody>
                  <a:tcPr marL="68580" marR="68580" marT="34290" marB="34290">
                    <a:lnT w="6350" cap="flat" cmpd="sng" algn="ctr">
                      <a:solidFill>
                        <a:srgbClr val="F05133"/>
                      </a:solidFill>
                      <a:prstDash val="solid"/>
                      <a:round/>
                      <a:headEnd type="none" w="med" len="med"/>
                      <a:tailEnd type="none" w="med" len="med"/>
                    </a:lnT>
                    <a:lnB w="6350" cap="flat" cmpd="sng" algn="ctr">
                      <a:solidFill>
                        <a:srgbClr val="F05133"/>
                      </a:solidFill>
                      <a:prstDash val="solid"/>
                      <a:round/>
                      <a:headEnd type="none" w="med" len="med"/>
                      <a:tailEnd type="none" w="med" len="med"/>
                    </a:lnB>
                  </a:tcPr>
                </a:tc>
                <a:tc>
                  <a:txBody>
                    <a:bodyPr/>
                    <a:lstStyle/>
                    <a:p>
                      <a:endParaRPr lang="en-US" sz="2400" dirty="0">
                        <a:latin typeface="Tw Cen MT"/>
                        <a:cs typeface="Tw Cen MT"/>
                      </a:endParaRPr>
                    </a:p>
                  </a:txBody>
                  <a:tcPr marL="68580" marR="68580" marT="34290" marB="34290">
                    <a:lnT w="6350" cap="flat" cmpd="sng" algn="ctr">
                      <a:solidFill>
                        <a:srgbClr val="F05133"/>
                      </a:solidFill>
                      <a:prstDash val="solid"/>
                      <a:round/>
                      <a:headEnd type="none" w="med" len="med"/>
                      <a:tailEnd type="none" w="med" len="med"/>
                    </a:lnT>
                    <a:lnB w="6350" cap="flat" cmpd="sng" algn="ctr">
                      <a:solidFill>
                        <a:srgbClr val="F05133"/>
                      </a:solidFill>
                      <a:prstDash val="solid"/>
                      <a:round/>
                      <a:headEnd type="none" w="med" len="med"/>
                      <a:tailEnd type="none" w="med" len="med"/>
                    </a:lnB>
                  </a:tcPr>
                </a:tc>
                <a:tc>
                  <a:txBody>
                    <a:bodyPr/>
                    <a:lstStyle/>
                    <a:p>
                      <a:endParaRPr lang="en-US" sz="2400" dirty="0">
                        <a:latin typeface="Tw Cen MT"/>
                        <a:cs typeface="Tw Cen MT"/>
                      </a:endParaRPr>
                    </a:p>
                  </a:txBody>
                  <a:tcPr marL="68580" marR="68580" marT="34290" marB="34290">
                    <a:lnT w="6350" cap="flat" cmpd="sng" algn="ctr">
                      <a:solidFill>
                        <a:srgbClr val="F05133"/>
                      </a:solidFill>
                      <a:prstDash val="solid"/>
                      <a:round/>
                      <a:headEnd type="none" w="med" len="med"/>
                      <a:tailEnd type="none" w="med" len="med"/>
                    </a:lnT>
                    <a:lnB w="6350" cap="flat" cmpd="sng" algn="ctr">
                      <a:solidFill>
                        <a:srgbClr val="F05133"/>
                      </a:solidFill>
                      <a:prstDash val="solid"/>
                      <a:round/>
                      <a:headEnd type="none" w="med" len="med"/>
                      <a:tailEnd type="none" w="med" len="med"/>
                    </a:lnB>
                  </a:tcPr>
                </a:tc>
                <a:extLst>
                  <a:ext uri="{0D108BD9-81ED-4DB2-BD59-A6C34878D82A}">
                    <a16:rowId xmlns:a16="http://schemas.microsoft.com/office/drawing/2014/main" val="10002"/>
                  </a:ext>
                </a:extLst>
              </a:tr>
              <a:tr h="251460">
                <a:tc>
                  <a:txBody>
                    <a:bodyPr/>
                    <a:lstStyle/>
                    <a:p>
                      <a:r>
                        <a:rPr lang="en-US" sz="2400" dirty="0">
                          <a:latin typeface="Tw Cen MT"/>
                          <a:cs typeface="Tw Cen MT"/>
                        </a:rPr>
                        <a:t>xxx</a:t>
                      </a:r>
                    </a:p>
                  </a:txBody>
                  <a:tcPr marL="68580" marR="68580" marT="34290" marB="34290">
                    <a:lnT w="6350" cap="flat" cmpd="sng" algn="ctr">
                      <a:solidFill>
                        <a:srgbClr val="F05133"/>
                      </a:solidFill>
                      <a:prstDash val="solid"/>
                      <a:round/>
                      <a:headEnd type="none" w="med" len="med"/>
                      <a:tailEnd type="none" w="med" len="med"/>
                    </a:lnT>
                    <a:lnB w="6350" cap="flat" cmpd="sng" algn="ctr">
                      <a:solidFill>
                        <a:srgbClr val="F05133"/>
                      </a:solidFill>
                      <a:prstDash val="solid"/>
                      <a:round/>
                      <a:headEnd type="none" w="med" len="med"/>
                      <a:tailEnd type="none" w="med" len="med"/>
                    </a:lnB>
                  </a:tcPr>
                </a:tc>
                <a:tc>
                  <a:txBody>
                    <a:bodyPr/>
                    <a:lstStyle/>
                    <a:p>
                      <a:endParaRPr lang="en-US" sz="2400" dirty="0">
                        <a:latin typeface="Tw Cen MT"/>
                        <a:cs typeface="Tw Cen MT"/>
                      </a:endParaRPr>
                    </a:p>
                  </a:txBody>
                  <a:tcPr marL="68580" marR="68580" marT="34290" marB="34290">
                    <a:lnT w="6350" cap="flat" cmpd="sng" algn="ctr">
                      <a:solidFill>
                        <a:srgbClr val="F05133"/>
                      </a:solidFill>
                      <a:prstDash val="solid"/>
                      <a:round/>
                      <a:headEnd type="none" w="med" len="med"/>
                      <a:tailEnd type="none" w="med" len="med"/>
                    </a:lnT>
                    <a:lnB w="6350" cap="flat" cmpd="sng" algn="ctr">
                      <a:solidFill>
                        <a:srgbClr val="F05133"/>
                      </a:solidFill>
                      <a:prstDash val="solid"/>
                      <a:round/>
                      <a:headEnd type="none" w="med" len="med"/>
                      <a:tailEnd type="none" w="med" len="med"/>
                    </a:lnB>
                  </a:tcPr>
                </a:tc>
                <a:tc>
                  <a:txBody>
                    <a:bodyPr/>
                    <a:lstStyle/>
                    <a:p>
                      <a:endParaRPr lang="en-US" sz="2400" dirty="0">
                        <a:latin typeface="Tw Cen MT"/>
                        <a:cs typeface="Tw Cen MT"/>
                      </a:endParaRPr>
                    </a:p>
                  </a:txBody>
                  <a:tcPr marL="68580" marR="68580" marT="34290" marB="34290">
                    <a:lnT w="6350" cap="flat" cmpd="sng" algn="ctr">
                      <a:solidFill>
                        <a:srgbClr val="F05133"/>
                      </a:solidFill>
                      <a:prstDash val="solid"/>
                      <a:round/>
                      <a:headEnd type="none" w="med" len="med"/>
                      <a:tailEnd type="none" w="med" len="med"/>
                    </a:lnT>
                    <a:lnB w="6350" cap="flat" cmpd="sng" algn="ctr">
                      <a:solidFill>
                        <a:srgbClr val="F05133"/>
                      </a:solidFill>
                      <a:prstDash val="solid"/>
                      <a:round/>
                      <a:headEnd type="none" w="med" len="med"/>
                      <a:tailEnd type="none" w="med" len="med"/>
                    </a:lnB>
                  </a:tcPr>
                </a:tc>
                <a:extLst>
                  <a:ext uri="{0D108BD9-81ED-4DB2-BD59-A6C34878D82A}">
                    <a16:rowId xmlns:a16="http://schemas.microsoft.com/office/drawing/2014/main" val="10003"/>
                  </a:ext>
                </a:extLst>
              </a:tr>
              <a:tr h="251460">
                <a:tc>
                  <a:txBody>
                    <a:bodyPr/>
                    <a:lstStyle/>
                    <a:p>
                      <a:r>
                        <a:rPr lang="en-US" sz="2400" dirty="0">
                          <a:latin typeface="Tw Cen MT"/>
                          <a:cs typeface="Tw Cen MT"/>
                        </a:rPr>
                        <a:t>xxx</a:t>
                      </a:r>
                    </a:p>
                  </a:txBody>
                  <a:tcPr marL="68580" marR="68580" marT="34290" marB="34290">
                    <a:lnT w="6350" cap="flat" cmpd="sng" algn="ctr">
                      <a:solidFill>
                        <a:srgbClr val="F05133"/>
                      </a:solidFill>
                      <a:prstDash val="solid"/>
                      <a:round/>
                      <a:headEnd type="none" w="med" len="med"/>
                      <a:tailEnd type="none" w="med" len="med"/>
                    </a:lnT>
                  </a:tcPr>
                </a:tc>
                <a:tc>
                  <a:txBody>
                    <a:bodyPr/>
                    <a:lstStyle/>
                    <a:p>
                      <a:endParaRPr lang="en-US" sz="2400" dirty="0">
                        <a:latin typeface="Tw Cen MT"/>
                        <a:cs typeface="Tw Cen MT"/>
                      </a:endParaRPr>
                    </a:p>
                  </a:txBody>
                  <a:tcPr marL="68580" marR="68580" marT="34290" marB="34290">
                    <a:lnT w="6350" cap="flat" cmpd="sng" algn="ctr">
                      <a:solidFill>
                        <a:srgbClr val="F05133"/>
                      </a:solidFill>
                      <a:prstDash val="solid"/>
                      <a:round/>
                      <a:headEnd type="none" w="med" len="med"/>
                      <a:tailEnd type="none" w="med" len="med"/>
                    </a:lnT>
                  </a:tcPr>
                </a:tc>
                <a:tc>
                  <a:txBody>
                    <a:bodyPr/>
                    <a:lstStyle/>
                    <a:p>
                      <a:endParaRPr lang="en-US" sz="2400" dirty="0">
                        <a:latin typeface="Tw Cen MT"/>
                        <a:cs typeface="Tw Cen MT"/>
                      </a:endParaRPr>
                    </a:p>
                  </a:txBody>
                  <a:tcPr marL="68580" marR="68580" marT="34290" marB="34290">
                    <a:lnT w="6350" cap="flat" cmpd="sng" algn="ctr">
                      <a:solidFill>
                        <a:srgbClr val="F05133"/>
                      </a:solidFill>
                      <a:prstDash val="solid"/>
                      <a:round/>
                      <a:headEnd type="none" w="med" len="med"/>
                      <a:tailEnd type="none" w="med" len="med"/>
                    </a:lnT>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703555224"/>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358775" y="1019176"/>
            <a:ext cx="8328025" cy="3575447"/>
          </a:xfrm>
          <a:prstGeom prst="rect">
            <a:avLst/>
          </a:prstGeom>
        </p:spPr>
        <p:txBody>
          <a:bodyPr/>
          <a:lstStyle>
            <a:lvl1pPr>
              <a:lnSpc>
                <a:spcPct val="90000"/>
              </a:lnSpc>
              <a:defRPr/>
            </a:lvl1pPr>
            <a:lvl2pPr marL="557213" indent="-214313">
              <a:lnSpc>
                <a:spcPct val="90000"/>
              </a:lnSpc>
              <a:buFont typeface="Lucida Grande"/>
              <a:buChar char="–"/>
              <a:defRPr sz="2400"/>
            </a:lvl2pPr>
            <a:lvl3pPr>
              <a:lnSpc>
                <a:spcPct val="90000"/>
              </a:lnSpc>
              <a:defRPr sz="2400"/>
            </a:lvl3pPr>
          </a:lstStyle>
          <a:p>
            <a:pPr lvl="0"/>
            <a:r>
              <a:rPr lang="en-US" dirty="0"/>
              <a:t>Click to edit Master text styles</a:t>
            </a:r>
          </a:p>
          <a:p>
            <a:pPr lvl="1"/>
            <a:r>
              <a:rPr lang="en-US" dirty="0"/>
              <a:t>Second level</a:t>
            </a:r>
          </a:p>
          <a:p>
            <a:pPr lvl="2"/>
            <a:r>
              <a:rPr lang="en-US" dirty="0"/>
              <a:t>Third level</a:t>
            </a:r>
          </a:p>
        </p:txBody>
      </p:sp>
      <p:sp>
        <p:nvSpPr>
          <p:cNvPr id="5" name="Title Placeholder 1">
            <a:extLst>
              <a:ext uri="{FF2B5EF4-FFF2-40B4-BE49-F238E27FC236}">
                <a16:creationId xmlns:a16="http://schemas.microsoft.com/office/drawing/2014/main" id="{63D16220-4F50-6A45-8A5C-0AB56F7CE96C}"/>
              </a:ext>
            </a:extLst>
          </p:cNvPr>
          <p:cNvSpPr>
            <a:spLocks noGrp="1"/>
          </p:cNvSpPr>
          <p:nvPr>
            <p:ph type="title" hasCustomPrompt="1"/>
          </p:nvPr>
        </p:nvSpPr>
        <p:spPr bwMode="auto">
          <a:xfrm>
            <a:off x="358775" y="376238"/>
            <a:ext cx="8426450" cy="4853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p>
            <a:pPr lvl="0"/>
            <a:r>
              <a:rPr lang="en-US" dirty="0"/>
              <a:t>Insert slide title </a:t>
            </a:r>
          </a:p>
        </p:txBody>
      </p:sp>
    </p:spTree>
    <p:extLst>
      <p:ext uri="{BB962C8B-B14F-4D97-AF65-F5344CB8AC3E}">
        <p14:creationId xmlns:p14="http://schemas.microsoft.com/office/powerpoint/2010/main" val="1180499330"/>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and Two Content ">
    <p:spTree>
      <p:nvGrpSpPr>
        <p:cNvPr id="1" name=""/>
        <p:cNvGrpSpPr/>
        <p:nvPr/>
      </p:nvGrpSpPr>
      <p:grpSpPr>
        <a:xfrm>
          <a:off x="0" y="0"/>
          <a:ext cx="0" cy="0"/>
          <a:chOff x="0" y="0"/>
          <a:chExt cx="0" cy="0"/>
        </a:xfrm>
      </p:grpSpPr>
      <p:sp>
        <p:nvSpPr>
          <p:cNvPr id="5" name="Title Placeholder 1">
            <a:extLst>
              <a:ext uri="{FF2B5EF4-FFF2-40B4-BE49-F238E27FC236}">
                <a16:creationId xmlns:a16="http://schemas.microsoft.com/office/drawing/2014/main" id="{70A60416-C836-0E45-976A-13A986DE89E8}"/>
              </a:ext>
            </a:extLst>
          </p:cNvPr>
          <p:cNvSpPr>
            <a:spLocks noGrp="1"/>
          </p:cNvSpPr>
          <p:nvPr>
            <p:ph type="title" hasCustomPrompt="1"/>
          </p:nvPr>
        </p:nvSpPr>
        <p:spPr bwMode="auto">
          <a:xfrm>
            <a:off x="358775" y="376238"/>
            <a:ext cx="8426450" cy="4853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p>
            <a:pPr lvl="0"/>
            <a:r>
              <a:rPr lang="en-US" dirty="0"/>
              <a:t>Insert slide title</a:t>
            </a:r>
          </a:p>
        </p:txBody>
      </p:sp>
      <p:sp>
        <p:nvSpPr>
          <p:cNvPr id="7" name="Content Placeholder 2">
            <a:extLst>
              <a:ext uri="{FF2B5EF4-FFF2-40B4-BE49-F238E27FC236}">
                <a16:creationId xmlns:a16="http://schemas.microsoft.com/office/drawing/2014/main" id="{8337E35D-E929-4CDD-AFA3-DDA5D95A9F9F}"/>
              </a:ext>
            </a:extLst>
          </p:cNvPr>
          <p:cNvSpPr>
            <a:spLocks noGrp="1"/>
          </p:cNvSpPr>
          <p:nvPr>
            <p:ph sz="half" idx="10"/>
          </p:nvPr>
        </p:nvSpPr>
        <p:spPr>
          <a:xfrm>
            <a:off x="358775" y="1019944"/>
            <a:ext cx="4038600" cy="3394472"/>
          </a:xfrm>
          <a:prstGeom prst="rect">
            <a:avLst/>
          </a:prstGeom>
        </p:spPr>
        <p:txBody>
          <a:bodyPr>
            <a:normAutofit/>
          </a:bodyPr>
          <a:lstStyle>
            <a:lvl1pPr>
              <a:defRPr sz="2400"/>
            </a:lvl1pPr>
            <a:lvl2pPr>
              <a:defRPr sz="2400"/>
            </a:lvl2pPr>
            <a:lvl3pPr>
              <a:defRPr sz="2400"/>
            </a:lvl3pPr>
            <a:lvl4pPr>
              <a:defRPr sz="1500"/>
            </a:lvl4pPr>
            <a:lvl5pPr>
              <a:defRPr sz="150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p:txBody>
      </p:sp>
      <p:sp>
        <p:nvSpPr>
          <p:cNvPr id="9" name="Content Placeholder 3">
            <a:extLst>
              <a:ext uri="{FF2B5EF4-FFF2-40B4-BE49-F238E27FC236}">
                <a16:creationId xmlns:a16="http://schemas.microsoft.com/office/drawing/2014/main" id="{DBCD8866-5C79-4769-B022-E56134A505BB}"/>
              </a:ext>
            </a:extLst>
          </p:cNvPr>
          <p:cNvSpPr>
            <a:spLocks noGrp="1"/>
          </p:cNvSpPr>
          <p:nvPr>
            <p:ph sz="half" idx="11"/>
          </p:nvPr>
        </p:nvSpPr>
        <p:spPr>
          <a:xfrm>
            <a:off x="4746625" y="1019944"/>
            <a:ext cx="4038600" cy="3394472"/>
          </a:xfrm>
          <a:prstGeom prst="rect">
            <a:avLst/>
          </a:prstGeom>
        </p:spPr>
        <p:txBody>
          <a:bodyPr>
            <a:normAutofit/>
          </a:bodyPr>
          <a:lstStyle>
            <a:lvl1pPr>
              <a:defRPr sz="2400"/>
            </a:lvl1pPr>
            <a:lvl2pPr>
              <a:defRPr sz="2400"/>
            </a:lvl2pPr>
            <a:lvl3pPr>
              <a:defRPr sz="2400"/>
            </a:lvl3pPr>
            <a:lvl4pPr>
              <a:defRPr sz="1500"/>
            </a:lvl4pPr>
            <a:lvl5pPr>
              <a:defRPr sz="150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1899059807"/>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Content and Image">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358775" y="1020366"/>
            <a:ext cx="4038600" cy="3394050"/>
          </a:xfrm>
          <a:prstGeom prst="rect">
            <a:avLst/>
          </a:prstGeom>
        </p:spPr>
        <p:txBody>
          <a:bodyPr/>
          <a:lstStyle>
            <a:lvl1pPr marL="0" indent="0">
              <a:buNone/>
              <a:defRPr/>
            </a:lvl1pPr>
          </a:lstStyle>
          <a:p>
            <a:pPr lvl="0"/>
            <a:r>
              <a:rPr lang="en-US" noProof="0" dirty="0"/>
              <a:t>Click icon to add picture</a:t>
            </a:r>
          </a:p>
        </p:txBody>
      </p:sp>
      <p:sp>
        <p:nvSpPr>
          <p:cNvPr id="8" name="Text Placeholder 2">
            <a:extLst>
              <a:ext uri="{FF2B5EF4-FFF2-40B4-BE49-F238E27FC236}">
                <a16:creationId xmlns:a16="http://schemas.microsoft.com/office/drawing/2014/main" id="{6B9C7BF1-6F0E-974D-9D90-8D2E3B8614D2}"/>
              </a:ext>
            </a:extLst>
          </p:cNvPr>
          <p:cNvSpPr>
            <a:spLocks noGrp="1"/>
          </p:cNvSpPr>
          <p:nvPr>
            <p:ph type="body" sz="quarter" idx="13" hasCustomPrompt="1"/>
          </p:nvPr>
        </p:nvSpPr>
        <p:spPr>
          <a:xfrm>
            <a:off x="359999" y="4454788"/>
            <a:ext cx="8326801" cy="312474"/>
          </a:xfrm>
        </p:spPr>
        <p:txBody>
          <a:bodyPr lIns="0" tIns="0" rIns="0" bIns="0"/>
          <a:lstStyle>
            <a:lvl1pPr marL="0" indent="0">
              <a:buNone/>
              <a:defRPr sz="1000"/>
            </a:lvl1pPr>
          </a:lstStyle>
          <a:p>
            <a:pPr lvl="0"/>
            <a:r>
              <a:rPr lang="en-US" dirty="0"/>
              <a:t>* Include source</a:t>
            </a:r>
          </a:p>
        </p:txBody>
      </p:sp>
      <p:sp>
        <p:nvSpPr>
          <p:cNvPr id="9" name="Title Placeholder 1">
            <a:extLst>
              <a:ext uri="{FF2B5EF4-FFF2-40B4-BE49-F238E27FC236}">
                <a16:creationId xmlns:a16="http://schemas.microsoft.com/office/drawing/2014/main" id="{1A6E8EBA-F725-4134-BDCE-9523A37EB37D}"/>
              </a:ext>
            </a:extLst>
          </p:cNvPr>
          <p:cNvSpPr>
            <a:spLocks noGrp="1"/>
          </p:cNvSpPr>
          <p:nvPr>
            <p:ph type="title" hasCustomPrompt="1"/>
          </p:nvPr>
        </p:nvSpPr>
        <p:spPr bwMode="auto">
          <a:xfrm>
            <a:off x="358775" y="376238"/>
            <a:ext cx="8426450" cy="4853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p>
            <a:pPr lvl="0"/>
            <a:r>
              <a:rPr lang="en-US" dirty="0"/>
              <a:t>Insert slide title</a:t>
            </a:r>
          </a:p>
        </p:txBody>
      </p:sp>
      <p:sp>
        <p:nvSpPr>
          <p:cNvPr id="10" name="Content Placeholder 3">
            <a:extLst>
              <a:ext uri="{FF2B5EF4-FFF2-40B4-BE49-F238E27FC236}">
                <a16:creationId xmlns:a16="http://schemas.microsoft.com/office/drawing/2014/main" id="{F396C485-F9F3-4645-B4AF-D94B2D375008}"/>
              </a:ext>
            </a:extLst>
          </p:cNvPr>
          <p:cNvSpPr>
            <a:spLocks noGrp="1"/>
          </p:cNvSpPr>
          <p:nvPr>
            <p:ph sz="half" idx="14"/>
          </p:nvPr>
        </p:nvSpPr>
        <p:spPr>
          <a:xfrm>
            <a:off x="4746625" y="1019944"/>
            <a:ext cx="4038600" cy="3394472"/>
          </a:xfrm>
          <a:prstGeom prst="rect">
            <a:avLst/>
          </a:prstGeom>
        </p:spPr>
        <p:txBody>
          <a:bodyPr>
            <a:normAutofit/>
          </a:bodyPr>
          <a:lstStyle>
            <a:lvl1pPr>
              <a:defRPr sz="2400"/>
            </a:lvl1pPr>
            <a:lvl2pPr>
              <a:defRPr sz="2400"/>
            </a:lvl2pPr>
            <a:lvl3pPr>
              <a:defRPr sz="2400"/>
            </a:lvl3pPr>
            <a:lvl4pPr>
              <a:defRPr sz="1500"/>
            </a:lvl4pPr>
            <a:lvl5pPr>
              <a:defRPr sz="150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2758245220"/>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Content and Table">
    <p:spTree>
      <p:nvGrpSpPr>
        <p:cNvPr id="1" name=""/>
        <p:cNvGrpSpPr/>
        <p:nvPr/>
      </p:nvGrpSpPr>
      <p:grpSpPr>
        <a:xfrm>
          <a:off x="0" y="0"/>
          <a:ext cx="0" cy="0"/>
          <a:chOff x="0" y="0"/>
          <a:chExt cx="0" cy="0"/>
        </a:xfrm>
      </p:grpSpPr>
      <p:sp>
        <p:nvSpPr>
          <p:cNvPr id="5" name="Table Placeholder 4"/>
          <p:cNvSpPr>
            <a:spLocks noGrp="1"/>
          </p:cNvSpPr>
          <p:nvPr>
            <p:ph type="tbl" sz="quarter" idx="12"/>
          </p:nvPr>
        </p:nvSpPr>
        <p:spPr>
          <a:xfrm>
            <a:off x="358775" y="1020366"/>
            <a:ext cx="4038600" cy="3394049"/>
          </a:xfrm>
          <a:prstGeom prst="rect">
            <a:avLst/>
          </a:prstGeom>
        </p:spPr>
        <p:txBody>
          <a:bodyPr/>
          <a:lstStyle>
            <a:lvl1pPr marL="0" indent="0">
              <a:buNone/>
              <a:defRPr/>
            </a:lvl1pPr>
          </a:lstStyle>
          <a:p>
            <a:pPr lvl="0"/>
            <a:r>
              <a:rPr lang="en-US" noProof="0" dirty="0"/>
              <a:t>Click icon to add table</a:t>
            </a:r>
          </a:p>
        </p:txBody>
      </p:sp>
      <p:sp>
        <p:nvSpPr>
          <p:cNvPr id="6" name="Title Placeholder 1">
            <a:extLst>
              <a:ext uri="{FF2B5EF4-FFF2-40B4-BE49-F238E27FC236}">
                <a16:creationId xmlns:a16="http://schemas.microsoft.com/office/drawing/2014/main" id="{9842CB90-B2C6-9F49-B023-F8F8398B98F1}"/>
              </a:ext>
            </a:extLst>
          </p:cNvPr>
          <p:cNvSpPr>
            <a:spLocks noGrp="1"/>
          </p:cNvSpPr>
          <p:nvPr>
            <p:ph type="title" hasCustomPrompt="1"/>
          </p:nvPr>
        </p:nvSpPr>
        <p:spPr bwMode="auto">
          <a:xfrm>
            <a:off x="358775" y="376238"/>
            <a:ext cx="8426450" cy="4853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p>
            <a:pPr lvl="0"/>
            <a:r>
              <a:rPr lang="en-US" dirty="0"/>
              <a:t>Insert slide title</a:t>
            </a:r>
          </a:p>
        </p:txBody>
      </p:sp>
      <p:sp>
        <p:nvSpPr>
          <p:cNvPr id="9" name="Text Placeholder 2">
            <a:extLst>
              <a:ext uri="{FF2B5EF4-FFF2-40B4-BE49-F238E27FC236}">
                <a16:creationId xmlns:a16="http://schemas.microsoft.com/office/drawing/2014/main" id="{DCFEABC9-8CBC-4BFF-A091-0B1175D7A66C}"/>
              </a:ext>
            </a:extLst>
          </p:cNvPr>
          <p:cNvSpPr>
            <a:spLocks noGrp="1"/>
          </p:cNvSpPr>
          <p:nvPr>
            <p:ph type="body" sz="quarter" idx="13" hasCustomPrompt="1"/>
          </p:nvPr>
        </p:nvSpPr>
        <p:spPr>
          <a:xfrm>
            <a:off x="359999" y="4454788"/>
            <a:ext cx="8326801" cy="312474"/>
          </a:xfrm>
        </p:spPr>
        <p:txBody>
          <a:bodyPr lIns="0" tIns="0" rIns="0" bIns="0"/>
          <a:lstStyle>
            <a:lvl1pPr marL="0" indent="0">
              <a:buNone/>
              <a:defRPr sz="1000"/>
            </a:lvl1pPr>
          </a:lstStyle>
          <a:p>
            <a:pPr lvl="0"/>
            <a:r>
              <a:rPr lang="en-US" dirty="0"/>
              <a:t>* Include source</a:t>
            </a:r>
          </a:p>
        </p:txBody>
      </p:sp>
      <p:sp>
        <p:nvSpPr>
          <p:cNvPr id="10" name="Content Placeholder 3">
            <a:extLst>
              <a:ext uri="{FF2B5EF4-FFF2-40B4-BE49-F238E27FC236}">
                <a16:creationId xmlns:a16="http://schemas.microsoft.com/office/drawing/2014/main" id="{FC11E0B3-4BC6-4FDE-8A73-E95CF528DD93}"/>
              </a:ext>
            </a:extLst>
          </p:cNvPr>
          <p:cNvSpPr>
            <a:spLocks noGrp="1"/>
          </p:cNvSpPr>
          <p:nvPr>
            <p:ph sz="half" idx="14"/>
          </p:nvPr>
        </p:nvSpPr>
        <p:spPr>
          <a:xfrm>
            <a:off x="4746625" y="1019944"/>
            <a:ext cx="4038600" cy="3394472"/>
          </a:xfrm>
          <a:prstGeom prst="rect">
            <a:avLst/>
          </a:prstGeom>
        </p:spPr>
        <p:txBody>
          <a:bodyPr>
            <a:normAutofit/>
          </a:bodyPr>
          <a:lstStyle>
            <a:lvl1pPr>
              <a:defRPr sz="2400"/>
            </a:lvl1pPr>
            <a:lvl2pPr>
              <a:defRPr sz="2400"/>
            </a:lvl2pPr>
            <a:lvl3pPr>
              <a:defRPr sz="2400"/>
            </a:lvl3pPr>
            <a:lvl4pPr>
              <a:defRPr sz="1500"/>
            </a:lvl4pPr>
            <a:lvl5pPr>
              <a:defRPr sz="150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3588238536"/>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Content and Chart">
    <p:spTree>
      <p:nvGrpSpPr>
        <p:cNvPr id="1" name=""/>
        <p:cNvGrpSpPr/>
        <p:nvPr/>
      </p:nvGrpSpPr>
      <p:grpSpPr>
        <a:xfrm>
          <a:off x="0" y="0"/>
          <a:ext cx="0" cy="0"/>
          <a:chOff x="0" y="0"/>
          <a:chExt cx="0" cy="0"/>
        </a:xfrm>
      </p:grpSpPr>
      <p:sp>
        <p:nvSpPr>
          <p:cNvPr id="6" name="Chart Placeholder 5"/>
          <p:cNvSpPr>
            <a:spLocks noGrp="1"/>
          </p:cNvSpPr>
          <p:nvPr>
            <p:ph type="chart" sz="quarter" idx="13"/>
          </p:nvPr>
        </p:nvSpPr>
        <p:spPr>
          <a:xfrm>
            <a:off x="358775" y="1020366"/>
            <a:ext cx="4038600" cy="3394049"/>
          </a:xfrm>
          <a:prstGeom prst="rect">
            <a:avLst/>
          </a:prstGeom>
        </p:spPr>
        <p:txBody>
          <a:bodyPr/>
          <a:lstStyle>
            <a:lvl1pPr marL="0" marR="0" indent="0" algn="l" defTabSz="342900" rtl="0" eaLnBrk="1" fontAlgn="auto" latinLnBrk="0" hangingPunct="1">
              <a:lnSpc>
                <a:spcPct val="100000"/>
              </a:lnSpc>
              <a:spcBef>
                <a:spcPct val="20000"/>
              </a:spcBef>
              <a:spcAft>
                <a:spcPts val="0"/>
              </a:spcAft>
              <a:buClrTx/>
              <a:buSzTx/>
              <a:buFont typeface="Lucida Grande"/>
              <a:buNone/>
              <a:tabLst/>
              <a:defRPr/>
            </a:lvl1pPr>
          </a:lstStyle>
          <a:p>
            <a:pPr lvl="0"/>
            <a:r>
              <a:rPr lang="en-US" noProof="0"/>
              <a:t>Click icon to add chart</a:t>
            </a:r>
            <a:endParaRPr lang="en-US" noProof="0" dirty="0"/>
          </a:p>
        </p:txBody>
      </p:sp>
      <p:sp>
        <p:nvSpPr>
          <p:cNvPr id="7" name="Title Placeholder 1">
            <a:extLst>
              <a:ext uri="{FF2B5EF4-FFF2-40B4-BE49-F238E27FC236}">
                <a16:creationId xmlns:a16="http://schemas.microsoft.com/office/drawing/2014/main" id="{A9E197AB-B83A-F542-A11A-CDE4241E8C70}"/>
              </a:ext>
            </a:extLst>
          </p:cNvPr>
          <p:cNvSpPr>
            <a:spLocks noGrp="1"/>
          </p:cNvSpPr>
          <p:nvPr>
            <p:ph type="title" hasCustomPrompt="1"/>
          </p:nvPr>
        </p:nvSpPr>
        <p:spPr bwMode="auto">
          <a:xfrm>
            <a:off x="358775" y="376238"/>
            <a:ext cx="8426450" cy="4853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p>
            <a:pPr lvl="0"/>
            <a:r>
              <a:rPr lang="en-US" dirty="0"/>
              <a:t>Insert slide title</a:t>
            </a:r>
          </a:p>
        </p:txBody>
      </p:sp>
      <p:sp>
        <p:nvSpPr>
          <p:cNvPr id="8" name="Text Placeholder 2">
            <a:extLst>
              <a:ext uri="{FF2B5EF4-FFF2-40B4-BE49-F238E27FC236}">
                <a16:creationId xmlns:a16="http://schemas.microsoft.com/office/drawing/2014/main" id="{FDEF6A8B-FE55-424B-91EF-87F23AFF3A8E}"/>
              </a:ext>
            </a:extLst>
          </p:cNvPr>
          <p:cNvSpPr>
            <a:spLocks noGrp="1"/>
          </p:cNvSpPr>
          <p:nvPr>
            <p:ph type="body" sz="quarter" idx="14" hasCustomPrompt="1"/>
          </p:nvPr>
        </p:nvSpPr>
        <p:spPr>
          <a:xfrm>
            <a:off x="359999" y="4454788"/>
            <a:ext cx="8326801" cy="312474"/>
          </a:xfrm>
        </p:spPr>
        <p:txBody>
          <a:bodyPr lIns="0" tIns="0" rIns="0" bIns="0"/>
          <a:lstStyle>
            <a:lvl1pPr marL="0" indent="0">
              <a:buNone/>
              <a:defRPr sz="1000"/>
            </a:lvl1pPr>
          </a:lstStyle>
          <a:p>
            <a:pPr lvl="0"/>
            <a:r>
              <a:rPr lang="en-US" dirty="0"/>
              <a:t>* Include source</a:t>
            </a:r>
          </a:p>
        </p:txBody>
      </p:sp>
      <p:sp>
        <p:nvSpPr>
          <p:cNvPr id="10" name="Content Placeholder 3">
            <a:extLst>
              <a:ext uri="{FF2B5EF4-FFF2-40B4-BE49-F238E27FC236}">
                <a16:creationId xmlns:a16="http://schemas.microsoft.com/office/drawing/2014/main" id="{FBDBDC34-494F-4FD9-8BD2-78F992CF9F94}"/>
              </a:ext>
            </a:extLst>
          </p:cNvPr>
          <p:cNvSpPr>
            <a:spLocks noGrp="1"/>
          </p:cNvSpPr>
          <p:nvPr>
            <p:ph sz="half" idx="15"/>
          </p:nvPr>
        </p:nvSpPr>
        <p:spPr>
          <a:xfrm>
            <a:off x="4746625" y="1019944"/>
            <a:ext cx="4038600" cy="3394472"/>
          </a:xfrm>
          <a:prstGeom prst="rect">
            <a:avLst/>
          </a:prstGeom>
        </p:spPr>
        <p:txBody>
          <a:bodyPr/>
          <a:lstStyle>
            <a:lvl1pPr>
              <a:defRPr sz="2400"/>
            </a:lvl1pPr>
            <a:lvl2pPr>
              <a:defRPr sz="2400"/>
            </a:lvl2pPr>
            <a:lvl3pPr>
              <a:defRPr sz="2400"/>
            </a:lvl3pPr>
            <a:lvl4pPr>
              <a:defRPr sz="1500"/>
            </a:lvl4pPr>
            <a:lvl5pPr>
              <a:defRPr sz="150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4265977939"/>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and Image">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358774" y="1019176"/>
            <a:ext cx="8426450" cy="3575447"/>
          </a:xfrm>
          <a:prstGeom prst="rect">
            <a:avLst/>
          </a:prstGeom>
        </p:spPr>
        <p:txBody>
          <a:bodyPr anchor="ctr" anchorCtr="1"/>
          <a:lstStyle>
            <a:lvl1pPr marL="0" indent="0" algn="ctr">
              <a:buNone/>
              <a:defRPr baseline="0"/>
            </a:lvl1pPr>
          </a:lstStyle>
          <a:p>
            <a:pPr lvl="0"/>
            <a:r>
              <a:rPr lang="en-US" noProof="0"/>
              <a:t>Click icon to add picture</a:t>
            </a:r>
            <a:endParaRPr lang="en-US" noProof="0" dirty="0"/>
          </a:p>
        </p:txBody>
      </p:sp>
      <p:sp>
        <p:nvSpPr>
          <p:cNvPr id="4" name="Title Placeholder 1">
            <a:extLst>
              <a:ext uri="{FF2B5EF4-FFF2-40B4-BE49-F238E27FC236}">
                <a16:creationId xmlns:a16="http://schemas.microsoft.com/office/drawing/2014/main" id="{716DB442-97F9-2241-AE70-FE1000B8FF4F}"/>
              </a:ext>
            </a:extLst>
          </p:cNvPr>
          <p:cNvSpPr>
            <a:spLocks noGrp="1"/>
          </p:cNvSpPr>
          <p:nvPr>
            <p:ph type="title" hasCustomPrompt="1"/>
          </p:nvPr>
        </p:nvSpPr>
        <p:spPr bwMode="auto">
          <a:xfrm>
            <a:off x="358775" y="376238"/>
            <a:ext cx="8426450" cy="4853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p>
            <a:pPr lvl="0"/>
            <a:r>
              <a:rPr lang="en-US" dirty="0"/>
              <a:t>Insert slide title</a:t>
            </a:r>
          </a:p>
        </p:txBody>
      </p:sp>
    </p:spTree>
    <p:extLst>
      <p:ext uri="{BB962C8B-B14F-4D97-AF65-F5344CB8AC3E}">
        <p14:creationId xmlns:p14="http://schemas.microsoft.com/office/powerpoint/2010/main" val="1996099708"/>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861D717C-1AC4-394E-91B8-A016BB12DA1B}"/>
              </a:ext>
            </a:extLst>
          </p:cNvPr>
          <p:cNvSpPr>
            <a:spLocks noGrp="1"/>
          </p:cNvSpPr>
          <p:nvPr>
            <p:ph type="title" hasCustomPrompt="1"/>
          </p:nvPr>
        </p:nvSpPr>
        <p:spPr bwMode="auto">
          <a:xfrm>
            <a:off x="358775" y="376238"/>
            <a:ext cx="8426450" cy="4853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p>
            <a:pPr lvl="0"/>
            <a:r>
              <a:rPr lang="en-US" dirty="0"/>
              <a:t>Insert slide title</a:t>
            </a:r>
          </a:p>
        </p:txBody>
      </p:sp>
    </p:spTree>
    <p:extLst>
      <p:ext uri="{BB962C8B-B14F-4D97-AF65-F5344CB8AC3E}">
        <p14:creationId xmlns:p14="http://schemas.microsoft.com/office/powerpoint/2010/main" val="1605899515"/>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Section Divider - Option 1">
    <p:spTree>
      <p:nvGrpSpPr>
        <p:cNvPr id="1" name=""/>
        <p:cNvGrpSpPr/>
        <p:nvPr/>
      </p:nvGrpSpPr>
      <p:grpSpPr>
        <a:xfrm>
          <a:off x="0" y="0"/>
          <a:ext cx="0" cy="0"/>
          <a:chOff x="0" y="0"/>
          <a:chExt cx="0" cy="0"/>
        </a:xfrm>
      </p:grpSpPr>
      <p:pic>
        <p:nvPicPr>
          <p:cNvPr id="8" name="Picture 7" descr="USY_MB1_PMS_1_Colour_Reversed_Logo.png"/>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bwMode="auto">
          <a:xfrm>
            <a:off x="454025" y="4429125"/>
            <a:ext cx="1536700" cy="39766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 name="Text Placeholder 4"/>
          <p:cNvSpPr>
            <a:spLocks noGrp="1"/>
          </p:cNvSpPr>
          <p:nvPr>
            <p:ph type="body" sz="quarter" idx="11"/>
          </p:nvPr>
        </p:nvSpPr>
        <p:spPr>
          <a:xfrm>
            <a:off x="358775" y="879913"/>
            <a:ext cx="8426450" cy="485387"/>
          </a:xfrm>
          <a:prstGeom prst="rect">
            <a:avLst/>
          </a:prstGeom>
          <a:noFill/>
        </p:spPr>
        <p:txBody>
          <a:bodyPr/>
          <a:lstStyle>
            <a:lvl1pPr marL="0" indent="0">
              <a:lnSpc>
                <a:spcPct val="90000"/>
              </a:lnSpc>
              <a:buNone/>
              <a:defRPr sz="2400">
                <a:solidFill>
                  <a:schemeClr val="tx1"/>
                </a:solidFill>
              </a:defRPr>
            </a:lvl1pPr>
            <a:lvl2pPr marL="342900" indent="0">
              <a:buNone/>
              <a:defRPr/>
            </a:lvl2pPr>
            <a:lvl3pPr marL="685800" indent="0">
              <a:buNone/>
              <a:defRPr/>
            </a:lvl3pPr>
            <a:lvl4pPr marL="1028700" indent="0">
              <a:buNone/>
              <a:defRPr/>
            </a:lvl4pPr>
            <a:lvl5pPr marL="1371600" indent="0">
              <a:buNone/>
              <a:defRPr/>
            </a:lvl5pPr>
          </a:lstStyle>
          <a:p>
            <a:pPr lvl="0"/>
            <a:r>
              <a:rPr lang="en-US" dirty="0"/>
              <a:t>Click to edit Master text styles</a:t>
            </a:r>
          </a:p>
        </p:txBody>
      </p:sp>
      <p:sp>
        <p:nvSpPr>
          <p:cNvPr id="7" name="Picture Placeholder 13"/>
          <p:cNvSpPr>
            <a:spLocks noGrp="1"/>
          </p:cNvSpPr>
          <p:nvPr>
            <p:ph type="pic" sz="quarter" idx="12"/>
          </p:nvPr>
        </p:nvSpPr>
        <p:spPr>
          <a:xfrm>
            <a:off x="358775" y="1365300"/>
            <a:ext cx="8426450" cy="3401962"/>
          </a:xfrm>
          <a:prstGeom prst="rect">
            <a:avLst/>
          </a:prstGeom>
          <a:solidFill>
            <a:srgbClr val="D9D9D9"/>
          </a:solidFill>
        </p:spPr>
        <p:txBody>
          <a:bodyPr anchor="ctr" anchorCtr="0"/>
          <a:lstStyle>
            <a:lvl1pPr marL="0" indent="0" algn="ctr">
              <a:buNone/>
              <a:defRPr/>
            </a:lvl1pPr>
          </a:lstStyle>
          <a:p>
            <a:pPr lvl="0"/>
            <a:r>
              <a:rPr lang="en-US" noProof="0"/>
              <a:t>Click icon to add picture</a:t>
            </a:r>
            <a:endParaRPr lang="en-US" noProof="0" dirty="0"/>
          </a:p>
        </p:txBody>
      </p:sp>
      <p:sp>
        <p:nvSpPr>
          <p:cNvPr id="10" name="Title Placeholder 1">
            <a:extLst>
              <a:ext uri="{FF2B5EF4-FFF2-40B4-BE49-F238E27FC236}">
                <a16:creationId xmlns:a16="http://schemas.microsoft.com/office/drawing/2014/main" id="{8AB9FAD1-F758-AF4C-BAD5-AFAD67046B97}"/>
              </a:ext>
            </a:extLst>
          </p:cNvPr>
          <p:cNvSpPr>
            <a:spLocks noGrp="1"/>
          </p:cNvSpPr>
          <p:nvPr>
            <p:ph type="title" hasCustomPrompt="1"/>
          </p:nvPr>
        </p:nvSpPr>
        <p:spPr bwMode="auto">
          <a:xfrm>
            <a:off x="358775" y="376238"/>
            <a:ext cx="8426450" cy="4853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p>
            <a:pPr lvl="0"/>
            <a:r>
              <a:rPr lang="en-US" dirty="0"/>
              <a:t>Insert slide title</a:t>
            </a:r>
          </a:p>
        </p:txBody>
      </p:sp>
    </p:spTree>
    <p:extLst>
      <p:ext uri="{BB962C8B-B14F-4D97-AF65-F5344CB8AC3E}">
        <p14:creationId xmlns:p14="http://schemas.microsoft.com/office/powerpoint/2010/main" val="941797567"/>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1_Section Divider - Option 2">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4382753-51C7-0C46-B853-1DBA86E4E953}"/>
              </a:ext>
            </a:extLst>
          </p:cNvPr>
          <p:cNvSpPr/>
          <p:nvPr userDrawn="1"/>
        </p:nvSpPr>
        <p:spPr>
          <a:xfrm>
            <a:off x="0" y="0"/>
            <a:ext cx="9144000" cy="51435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8" name="Title 8">
            <a:extLst>
              <a:ext uri="{FF2B5EF4-FFF2-40B4-BE49-F238E27FC236}">
                <a16:creationId xmlns:a16="http://schemas.microsoft.com/office/drawing/2014/main" id="{F6164CB4-EC8E-0144-9230-9A41AA8066A6}"/>
              </a:ext>
            </a:extLst>
          </p:cNvPr>
          <p:cNvSpPr>
            <a:spLocks noGrp="1"/>
          </p:cNvSpPr>
          <p:nvPr>
            <p:ph type="title" hasCustomPrompt="1"/>
          </p:nvPr>
        </p:nvSpPr>
        <p:spPr>
          <a:xfrm>
            <a:off x="381884" y="1212811"/>
            <a:ext cx="8407184" cy="531455"/>
          </a:xfrm>
        </p:spPr>
        <p:txBody>
          <a:bodyPr anchor="t"/>
          <a:lstStyle>
            <a:lvl1pPr algn="l">
              <a:defRPr sz="3000">
                <a:solidFill>
                  <a:schemeClr val="bg1"/>
                </a:solidFill>
              </a:defRPr>
            </a:lvl1pPr>
          </a:lstStyle>
          <a:p>
            <a:r>
              <a:rPr lang="en-US" dirty="0"/>
              <a:t>Title heading here</a:t>
            </a:r>
          </a:p>
        </p:txBody>
      </p:sp>
      <p:sp>
        <p:nvSpPr>
          <p:cNvPr id="10" name="Text Placeholder 4">
            <a:extLst>
              <a:ext uri="{FF2B5EF4-FFF2-40B4-BE49-F238E27FC236}">
                <a16:creationId xmlns:a16="http://schemas.microsoft.com/office/drawing/2014/main" id="{C7C3DC85-C5E4-9F4F-9A53-A30541465834}"/>
              </a:ext>
            </a:extLst>
          </p:cNvPr>
          <p:cNvSpPr>
            <a:spLocks noGrp="1"/>
          </p:cNvSpPr>
          <p:nvPr>
            <p:ph type="body" sz="quarter" idx="13" hasCustomPrompt="1"/>
          </p:nvPr>
        </p:nvSpPr>
        <p:spPr>
          <a:xfrm>
            <a:off x="382766" y="1852176"/>
            <a:ext cx="8406302" cy="531455"/>
          </a:xfrm>
        </p:spPr>
        <p:txBody>
          <a:bodyPr lIns="0" tIns="0" rIns="0" bIns="0"/>
          <a:lstStyle>
            <a:lvl1pPr marL="0" indent="0" algn="l">
              <a:lnSpc>
                <a:spcPct val="90000"/>
              </a:lnSpc>
              <a:buNone/>
              <a:defRPr sz="24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Presented by</a:t>
            </a:r>
          </a:p>
        </p:txBody>
      </p:sp>
      <p:pic>
        <p:nvPicPr>
          <p:cNvPr id="9" name="Picture 8">
            <a:extLst>
              <a:ext uri="{FF2B5EF4-FFF2-40B4-BE49-F238E27FC236}">
                <a16:creationId xmlns:a16="http://schemas.microsoft.com/office/drawing/2014/main" id="{C4F743E6-42C8-45D8-A63F-90FE0651F22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72022" y="4031134"/>
            <a:ext cx="1494878" cy="517600"/>
          </a:xfrm>
          <a:prstGeom prst="rect">
            <a:avLst/>
          </a:prstGeom>
        </p:spPr>
      </p:pic>
    </p:spTree>
    <p:extLst>
      <p:ext uri="{BB962C8B-B14F-4D97-AF65-F5344CB8AC3E}">
        <p14:creationId xmlns:p14="http://schemas.microsoft.com/office/powerpoint/2010/main" val="1131766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Title page with image behin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43ACB46-9687-E74A-B89B-5B464F6BF21D}"/>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9143999" cy="5143500"/>
          </a:xfrm>
          <a:prstGeom prst="rect">
            <a:avLst/>
          </a:prstGeom>
        </p:spPr>
      </p:pic>
      <p:sp>
        <p:nvSpPr>
          <p:cNvPr id="9" name="Title 8"/>
          <p:cNvSpPr>
            <a:spLocks noGrp="1"/>
          </p:cNvSpPr>
          <p:nvPr>
            <p:ph type="title" hasCustomPrompt="1"/>
          </p:nvPr>
        </p:nvSpPr>
        <p:spPr>
          <a:xfrm>
            <a:off x="358775" y="385420"/>
            <a:ext cx="8430293" cy="531455"/>
          </a:xfrm>
        </p:spPr>
        <p:txBody>
          <a:bodyPr anchor="t"/>
          <a:lstStyle>
            <a:lvl1pPr algn="ctr">
              <a:defRPr sz="3000">
                <a:solidFill>
                  <a:schemeClr val="tx1"/>
                </a:solidFill>
              </a:defRPr>
            </a:lvl1pPr>
          </a:lstStyle>
          <a:p>
            <a:r>
              <a:rPr lang="en-US" dirty="0"/>
              <a:t>Title heading here</a:t>
            </a:r>
          </a:p>
        </p:txBody>
      </p:sp>
      <p:sp>
        <p:nvSpPr>
          <p:cNvPr id="16" name="Text Placeholder 4"/>
          <p:cNvSpPr>
            <a:spLocks noGrp="1"/>
          </p:cNvSpPr>
          <p:nvPr>
            <p:ph type="body" sz="quarter" idx="13" hasCustomPrompt="1"/>
          </p:nvPr>
        </p:nvSpPr>
        <p:spPr>
          <a:xfrm>
            <a:off x="358775" y="995844"/>
            <a:ext cx="8430293" cy="531455"/>
          </a:xfrm>
        </p:spPr>
        <p:txBody>
          <a:bodyPr/>
          <a:lstStyle>
            <a:lvl1pPr marL="0" indent="0" algn="ctr">
              <a:lnSpc>
                <a:spcPct val="90000"/>
              </a:lnSpc>
              <a:buNone/>
              <a:defRPr sz="2400" b="0">
                <a:solidFill>
                  <a:srgbClr val="00000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Presented by</a:t>
            </a:r>
          </a:p>
        </p:txBody>
      </p:sp>
      <p:pic>
        <p:nvPicPr>
          <p:cNvPr id="11" name="Picture 10">
            <a:extLst>
              <a:ext uri="{FF2B5EF4-FFF2-40B4-BE49-F238E27FC236}">
                <a16:creationId xmlns:a16="http://schemas.microsoft.com/office/drawing/2014/main" id="{7AED50A0-D355-754C-8CE1-B6D04549139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647768" y="1672578"/>
            <a:ext cx="1848464" cy="639366"/>
          </a:xfrm>
          <a:prstGeom prst="rect">
            <a:avLst/>
          </a:prstGeom>
        </p:spPr>
      </p:pic>
    </p:spTree>
    <p:extLst>
      <p:ext uri="{BB962C8B-B14F-4D97-AF65-F5344CB8AC3E}">
        <p14:creationId xmlns:p14="http://schemas.microsoft.com/office/powerpoint/2010/main" val="4185123011"/>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Section Divider - Option 3">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277205-D819-0E49-850F-A3DCF077A5B8}"/>
              </a:ext>
            </a:extLst>
          </p:cNvPr>
          <p:cNvSpPr/>
          <p:nvPr userDrawn="1"/>
        </p:nvSpPr>
        <p:spPr>
          <a:xfrm>
            <a:off x="0" y="0"/>
            <a:ext cx="9144000" cy="5143500"/>
          </a:xfrm>
          <a:prstGeom prst="rect">
            <a:avLst/>
          </a:prstGeom>
          <a:solidFill>
            <a:srgbClr val="FFB800"/>
          </a:solidFill>
          <a:ln w="9525"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panose="020B0604020202020204"/>
              <a:ea typeface="+mn-ea"/>
              <a:cs typeface="+mn-cs"/>
            </a:endParaRPr>
          </a:p>
        </p:txBody>
      </p:sp>
      <p:sp>
        <p:nvSpPr>
          <p:cNvPr id="7" name="Title 8">
            <a:extLst>
              <a:ext uri="{FF2B5EF4-FFF2-40B4-BE49-F238E27FC236}">
                <a16:creationId xmlns:a16="http://schemas.microsoft.com/office/drawing/2014/main" id="{C20D03EA-04EC-3E4D-A8DD-25B0B1CFB907}"/>
              </a:ext>
            </a:extLst>
          </p:cNvPr>
          <p:cNvSpPr>
            <a:spLocks noGrp="1"/>
          </p:cNvSpPr>
          <p:nvPr>
            <p:ph type="title" hasCustomPrompt="1"/>
          </p:nvPr>
        </p:nvSpPr>
        <p:spPr>
          <a:xfrm>
            <a:off x="381884" y="1212811"/>
            <a:ext cx="8407184" cy="531455"/>
          </a:xfrm>
        </p:spPr>
        <p:txBody>
          <a:bodyPr anchor="t"/>
          <a:lstStyle>
            <a:lvl1pPr algn="l">
              <a:defRPr sz="3000">
                <a:solidFill>
                  <a:schemeClr val="tx1"/>
                </a:solidFill>
              </a:defRPr>
            </a:lvl1pPr>
          </a:lstStyle>
          <a:p>
            <a:r>
              <a:rPr lang="en-US" dirty="0"/>
              <a:t>Title heading here</a:t>
            </a:r>
          </a:p>
        </p:txBody>
      </p:sp>
      <p:sp>
        <p:nvSpPr>
          <p:cNvPr id="8" name="Text Placeholder 4">
            <a:extLst>
              <a:ext uri="{FF2B5EF4-FFF2-40B4-BE49-F238E27FC236}">
                <a16:creationId xmlns:a16="http://schemas.microsoft.com/office/drawing/2014/main" id="{77BCA0C8-FD5B-AE4C-9999-548657AE139B}"/>
              </a:ext>
            </a:extLst>
          </p:cNvPr>
          <p:cNvSpPr>
            <a:spLocks noGrp="1"/>
          </p:cNvSpPr>
          <p:nvPr>
            <p:ph type="body" sz="quarter" idx="13" hasCustomPrompt="1"/>
          </p:nvPr>
        </p:nvSpPr>
        <p:spPr>
          <a:xfrm>
            <a:off x="382766" y="1852175"/>
            <a:ext cx="8406302" cy="532800"/>
          </a:xfrm>
        </p:spPr>
        <p:txBody>
          <a:bodyPr lIns="0" tIns="0" rIns="0" bIns="0"/>
          <a:lstStyle>
            <a:lvl1pPr marL="0" indent="0" algn="l">
              <a:lnSpc>
                <a:spcPct val="90000"/>
              </a:lnSpc>
              <a:buNone/>
              <a:defRPr sz="2400">
                <a:solidFill>
                  <a:srgbClr val="00000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Presented by</a:t>
            </a:r>
          </a:p>
        </p:txBody>
      </p:sp>
      <p:pic>
        <p:nvPicPr>
          <p:cNvPr id="9" name="Picture 8" descr="A close up of a logo&#10;&#10;Description automatically generated">
            <a:extLst>
              <a:ext uri="{FF2B5EF4-FFF2-40B4-BE49-F238E27FC236}">
                <a16:creationId xmlns:a16="http://schemas.microsoft.com/office/drawing/2014/main" id="{2C89BC04-6416-479F-AF58-1E9563CF652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94038" y="3859220"/>
            <a:ext cx="1853087" cy="864774"/>
          </a:xfrm>
          <a:prstGeom prst="rect">
            <a:avLst/>
          </a:prstGeom>
        </p:spPr>
      </p:pic>
    </p:spTree>
    <p:extLst>
      <p:ext uri="{BB962C8B-B14F-4D97-AF65-F5344CB8AC3E}">
        <p14:creationId xmlns:p14="http://schemas.microsoft.com/office/powerpoint/2010/main" val="1783416009"/>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Section Divider - Option 4">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1437180-96FB-744F-865F-A5F1DCF5F20E}"/>
              </a:ext>
            </a:extLst>
          </p:cNvPr>
          <p:cNvSpPr/>
          <p:nvPr userDrawn="1"/>
        </p:nvSpPr>
        <p:spPr>
          <a:xfrm>
            <a:off x="0" y="0"/>
            <a:ext cx="9144000" cy="5143500"/>
          </a:xfrm>
          <a:prstGeom prst="rect">
            <a:avLst/>
          </a:prstGeom>
          <a:solidFill>
            <a:srgbClr val="34343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itle 8">
            <a:extLst>
              <a:ext uri="{FF2B5EF4-FFF2-40B4-BE49-F238E27FC236}">
                <a16:creationId xmlns:a16="http://schemas.microsoft.com/office/drawing/2014/main" id="{378A92A4-48B7-0340-8B92-C0F9AC1FDA6C}"/>
              </a:ext>
            </a:extLst>
          </p:cNvPr>
          <p:cNvSpPr>
            <a:spLocks noGrp="1"/>
          </p:cNvSpPr>
          <p:nvPr>
            <p:ph type="title" hasCustomPrompt="1"/>
          </p:nvPr>
        </p:nvSpPr>
        <p:spPr>
          <a:xfrm>
            <a:off x="381884" y="1212811"/>
            <a:ext cx="8407184" cy="531455"/>
          </a:xfrm>
        </p:spPr>
        <p:txBody>
          <a:bodyPr anchor="t"/>
          <a:lstStyle>
            <a:lvl1pPr algn="l">
              <a:defRPr sz="3000">
                <a:solidFill>
                  <a:schemeClr val="bg1"/>
                </a:solidFill>
              </a:defRPr>
            </a:lvl1pPr>
          </a:lstStyle>
          <a:p>
            <a:r>
              <a:rPr lang="en-US" dirty="0"/>
              <a:t>Title heading here</a:t>
            </a:r>
          </a:p>
        </p:txBody>
      </p:sp>
      <p:sp>
        <p:nvSpPr>
          <p:cNvPr id="14" name="Text Placeholder 4">
            <a:extLst>
              <a:ext uri="{FF2B5EF4-FFF2-40B4-BE49-F238E27FC236}">
                <a16:creationId xmlns:a16="http://schemas.microsoft.com/office/drawing/2014/main" id="{55933010-02AF-864A-B29C-468E3DDEEA5E}"/>
              </a:ext>
            </a:extLst>
          </p:cNvPr>
          <p:cNvSpPr>
            <a:spLocks noGrp="1"/>
          </p:cNvSpPr>
          <p:nvPr>
            <p:ph type="body" sz="quarter" idx="13" hasCustomPrompt="1"/>
          </p:nvPr>
        </p:nvSpPr>
        <p:spPr>
          <a:xfrm>
            <a:off x="382766" y="1852176"/>
            <a:ext cx="8406302" cy="531455"/>
          </a:xfrm>
        </p:spPr>
        <p:txBody>
          <a:bodyPr lIns="0" tIns="0" rIns="0" bIns="0"/>
          <a:lstStyle>
            <a:lvl1pPr marL="0" indent="0" algn="l">
              <a:lnSpc>
                <a:spcPct val="90000"/>
              </a:lnSpc>
              <a:buNone/>
              <a:defRPr sz="24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Presented by</a:t>
            </a:r>
          </a:p>
        </p:txBody>
      </p:sp>
      <p:pic>
        <p:nvPicPr>
          <p:cNvPr id="7" name="Picture 6">
            <a:extLst>
              <a:ext uri="{FF2B5EF4-FFF2-40B4-BE49-F238E27FC236}">
                <a16:creationId xmlns:a16="http://schemas.microsoft.com/office/drawing/2014/main" id="{A8B4EEB1-42E3-41C0-B7C0-8A0DC6F52F0A}"/>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72022" y="4031134"/>
            <a:ext cx="1494878" cy="517600"/>
          </a:xfrm>
          <a:prstGeom prst="rect">
            <a:avLst/>
          </a:prstGeom>
        </p:spPr>
      </p:pic>
    </p:spTree>
    <p:extLst>
      <p:ext uri="{BB962C8B-B14F-4D97-AF65-F5344CB8AC3E}">
        <p14:creationId xmlns:p14="http://schemas.microsoft.com/office/powerpoint/2010/main" val="38117383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title page with image left">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32FD02B3-E722-FC4B-82CF-14E77373EAE0}"/>
              </a:ext>
            </a:extLst>
          </p:cNvPr>
          <p:cNvSpPr>
            <a:spLocks noGrp="1"/>
          </p:cNvSpPr>
          <p:nvPr>
            <p:ph type="pic" sz="quarter" idx="10"/>
          </p:nvPr>
        </p:nvSpPr>
        <p:spPr>
          <a:xfrm>
            <a:off x="0" y="0"/>
            <a:ext cx="4572000" cy="5143500"/>
          </a:xfrm>
        </p:spPr>
        <p:txBody>
          <a:bodyPr/>
          <a:lstStyle/>
          <a:p>
            <a:endParaRPr lang="en-US"/>
          </a:p>
        </p:txBody>
      </p:sp>
      <p:sp>
        <p:nvSpPr>
          <p:cNvPr id="12" name="Title 8">
            <a:extLst>
              <a:ext uri="{FF2B5EF4-FFF2-40B4-BE49-F238E27FC236}">
                <a16:creationId xmlns:a16="http://schemas.microsoft.com/office/drawing/2014/main" id="{8F4AB58D-36CD-6649-8724-8391DFC1EABE}"/>
              </a:ext>
            </a:extLst>
          </p:cNvPr>
          <p:cNvSpPr>
            <a:spLocks noGrp="1"/>
          </p:cNvSpPr>
          <p:nvPr>
            <p:ph type="title" hasCustomPrompt="1"/>
          </p:nvPr>
        </p:nvSpPr>
        <p:spPr>
          <a:xfrm>
            <a:off x="4571999" y="1005617"/>
            <a:ext cx="4213226" cy="912913"/>
          </a:xfrm>
        </p:spPr>
        <p:txBody>
          <a:bodyPr anchor="t"/>
          <a:lstStyle>
            <a:lvl1pPr algn="ctr">
              <a:defRPr sz="3000">
                <a:solidFill>
                  <a:srgbClr val="E64626"/>
                </a:solidFill>
              </a:defRPr>
            </a:lvl1pPr>
          </a:lstStyle>
          <a:p>
            <a:r>
              <a:rPr lang="en-US" dirty="0"/>
              <a:t>Title heading here</a:t>
            </a:r>
          </a:p>
        </p:txBody>
      </p:sp>
      <p:sp>
        <p:nvSpPr>
          <p:cNvPr id="13" name="Text Placeholder 4">
            <a:extLst>
              <a:ext uri="{FF2B5EF4-FFF2-40B4-BE49-F238E27FC236}">
                <a16:creationId xmlns:a16="http://schemas.microsoft.com/office/drawing/2014/main" id="{41394B71-D786-7C49-9C6E-F1B862C690DB}"/>
              </a:ext>
            </a:extLst>
          </p:cNvPr>
          <p:cNvSpPr>
            <a:spLocks noGrp="1"/>
          </p:cNvSpPr>
          <p:nvPr>
            <p:ph type="body" sz="quarter" idx="13" hasCustomPrompt="1"/>
          </p:nvPr>
        </p:nvSpPr>
        <p:spPr>
          <a:xfrm>
            <a:off x="4571999" y="2009968"/>
            <a:ext cx="4213226" cy="874164"/>
          </a:xfrm>
        </p:spPr>
        <p:txBody>
          <a:bodyPr/>
          <a:lstStyle>
            <a:lvl1pPr marL="0" indent="0" algn="ctr">
              <a:lnSpc>
                <a:spcPct val="90000"/>
              </a:lnSpc>
              <a:buNone/>
              <a:defRPr sz="2400">
                <a:solidFill>
                  <a:srgbClr val="00000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Presented by</a:t>
            </a:r>
          </a:p>
        </p:txBody>
      </p:sp>
      <p:pic>
        <p:nvPicPr>
          <p:cNvPr id="6" name="Picture 5">
            <a:extLst>
              <a:ext uri="{FF2B5EF4-FFF2-40B4-BE49-F238E27FC236}">
                <a16:creationId xmlns:a16="http://schemas.microsoft.com/office/drawing/2014/main" id="{59B6A18F-DE85-124C-AECB-C9D912D355E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798660" y="3133532"/>
            <a:ext cx="1848464" cy="639366"/>
          </a:xfrm>
          <a:prstGeom prst="rect">
            <a:avLst/>
          </a:prstGeom>
        </p:spPr>
      </p:pic>
    </p:spTree>
    <p:extLst>
      <p:ext uri="{BB962C8B-B14F-4D97-AF65-F5344CB8AC3E}">
        <p14:creationId xmlns:p14="http://schemas.microsoft.com/office/powerpoint/2010/main" val="4199796142"/>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theme" Target="../theme/theme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58.xml"/><Relationship Id="rId13" Type="http://schemas.openxmlformats.org/officeDocument/2006/relationships/slideLayout" Target="../slideLayouts/slideLayout63.xml"/><Relationship Id="rId18" Type="http://schemas.openxmlformats.org/officeDocument/2006/relationships/slideLayout" Target="../slideLayouts/slideLayout68.xml"/><Relationship Id="rId26" Type="http://schemas.openxmlformats.org/officeDocument/2006/relationships/slideLayout" Target="../slideLayouts/slideLayout76.xml"/><Relationship Id="rId3" Type="http://schemas.openxmlformats.org/officeDocument/2006/relationships/slideLayout" Target="../slideLayouts/slideLayout53.xml"/><Relationship Id="rId21" Type="http://schemas.openxmlformats.org/officeDocument/2006/relationships/slideLayout" Target="../slideLayouts/slideLayout71.xml"/><Relationship Id="rId7" Type="http://schemas.openxmlformats.org/officeDocument/2006/relationships/slideLayout" Target="../slideLayouts/slideLayout57.xml"/><Relationship Id="rId12" Type="http://schemas.openxmlformats.org/officeDocument/2006/relationships/slideLayout" Target="../slideLayouts/slideLayout62.xml"/><Relationship Id="rId17" Type="http://schemas.openxmlformats.org/officeDocument/2006/relationships/slideLayout" Target="../slideLayouts/slideLayout67.xml"/><Relationship Id="rId25" Type="http://schemas.openxmlformats.org/officeDocument/2006/relationships/slideLayout" Target="../slideLayouts/slideLayout75.xml"/><Relationship Id="rId2" Type="http://schemas.openxmlformats.org/officeDocument/2006/relationships/slideLayout" Target="../slideLayouts/slideLayout52.xml"/><Relationship Id="rId16" Type="http://schemas.openxmlformats.org/officeDocument/2006/relationships/slideLayout" Target="../slideLayouts/slideLayout66.xml"/><Relationship Id="rId20" Type="http://schemas.openxmlformats.org/officeDocument/2006/relationships/slideLayout" Target="../slideLayouts/slideLayout70.xml"/><Relationship Id="rId29" Type="http://schemas.openxmlformats.org/officeDocument/2006/relationships/slideLayout" Target="../slideLayouts/slideLayout79.xml"/><Relationship Id="rId1" Type="http://schemas.openxmlformats.org/officeDocument/2006/relationships/slideLayout" Target="../slideLayouts/slideLayout51.xml"/><Relationship Id="rId6" Type="http://schemas.openxmlformats.org/officeDocument/2006/relationships/slideLayout" Target="../slideLayouts/slideLayout56.xml"/><Relationship Id="rId11" Type="http://schemas.openxmlformats.org/officeDocument/2006/relationships/slideLayout" Target="../slideLayouts/slideLayout61.xml"/><Relationship Id="rId24" Type="http://schemas.openxmlformats.org/officeDocument/2006/relationships/slideLayout" Target="../slideLayouts/slideLayout74.xml"/><Relationship Id="rId32" Type="http://schemas.openxmlformats.org/officeDocument/2006/relationships/theme" Target="../theme/theme2.xml"/><Relationship Id="rId5" Type="http://schemas.openxmlformats.org/officeDocument/2006/relationships/slideLayout" Target="../slideLayouts/slideLayout55.xml"/><Relationship Id="rId15" Type="http://schemas.openxmlformats.org/officeDocument/2006/relationships/slideLayout" Target="../slideLayouts/slideLayout65.xml"/><Relationship Id="rId23" Type="http://schemas.openxmlformats.org/officeDocument/2006/relationships/slideLayout" Target="../slideLayouts/slideLayout73.xml"/><Relationship Id="rId28" Type="http://schemas.openxmlformats.org/officeDocument/2006/relationships/slideLayout" Target="../slideLayouts/slideLayout78.xml"/><Relationship Id="rId10" Type="http://schemas.openxmlformats.org/officeDocument/2006/relationships/slideLayout" Target="../slideLayouts/slideLayout60.xml"/><Relationship Id="rId19" Type="http://schemas.openxmlformats.org/officeDocument/2006/relationships/slideLayout" Target="../slideLayouts/slideLayout69.xml"/><Relationship Id="rId31" Type="http://schemas.openxmlformats.org/officeDocument/2006/relationships/slideLayout" Target="../slideLayouts/slideLayout81.xml"/><Relationship Id="rId4" Type="http://schemas.openxmlformats.org/officeDocument/2006/relationships/slideLayout" Target="../slideLayouts/slideLayout54.xml"/><Relationship Id="rId9" Type="http://schemas.openxmlformats.org/officeDocument/2006/relationships/slideLayout" Target="../slideLayouts/slideLayout59.xml"/><Relationship Id="rId14" Type="http://schemas.openxmlformats.org/officeDocument/2006/relationships/slideLayout" Target="../slideLayouts/slideLayout64.xml"/><Relationship Id="rId22" Type="http://schemas.openxmlformats.org/officeDocument/2006/relationships/slideLayout" Target="../slideLayouts/slideLayout72.xml"/><Relationship Id="rId27" Type="http://schemas.openxmlformats.org/officeDocument/2006/relationships/slideLayout" Target="../slideLayouts/slideLayout77.xml"/><Relationship Id="rId30" Type="http://schemas.openxmlformats.org/officeDocument/2006/relationships/slideLayout" Target="../slideLayouts/slideLayout8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358775" y="376238"/>
            <a:ext cx="8426450" cy="4853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p>
            <a:pPr lvl="0"/>
            <a:r>
              <a:rPr lang="en-US" dirty="0"/>
              <a:t>Insert title here</a:t>
            </a:r>
          </a:p>
        </p:txBody>
      </p:sp>
      <p:sp>
        <p:nvSpPr>
          <p:cNvPr id="1027" name="Text Placeholder 2"/>
          <p:cNvSpPr>
            <a:spLocks noGrp="1"/>
          </p:cNvSpPr>
          <p:nvPr>
            <p:ph type="body" idx="1"/>
          </p:nvPr>
        </p:nvSpPr>
        <p:spPr bwMode="auto">
          <a:xfrm>
            <a:off x="358775" y="1040583"/>
            <a:ext cx="4589253" cy="287166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dirty="0"/>
              <a:t>Sub-heading bold 24pt</a:t>
            </a:r>
          </a:p>
        </p:txBody>
      </p:sp>
      <p:sp>
        <p:nvSpPr>
          <p:cNvPr id="11" name="Date Placeholder 3"/>
          <p:cNvSpPr txBox="1">
            <a:spLocks/>
          </p:cNvSpPr>
          <p:nvPr userDrawn="1"/>
        </p:nvSpPr>
        <p:spPr>
          <a:xfrm>
            <a:off x="381000" y="4767263"/>
            <a:ext cx="2133600" cy="274637"/>
          </a:xfrm>
          <a:prstGeom prst="rect">
            <a:avLst/>
          </a:prstGeom>
        </p:spPr>
        <p:txBody>
          <a:bodyPr anchor="ctr"/>
          <a:lstStyle>
            <a:defPPr>
              <a:defRPr lang="en-US"/>
            </a:defPPr>
            <a:lvl1pPr marL="0" algn="l" defTabSz="457200" rtl="0" eaLnBrk="1" latinLnBrk="0" hangingPunct="1">
              <a:defRPr lang="en-US" sz="900" b="0" i="0" u="none" strike="noStrike" kern="1200" baseline="0" smtClean="0">
                <a:solidFill>
                  <a:schemeClr val="tx1"/>
                </a:solidFill>
                <a:latin typeface="Tw Cen MT"/>
                <a:ea typeface="+mn-ea"/>
                <a:cs typeface="Tw Cen M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dirty="0">
                <a:latin typeface="Arial" panose="020B0604020202020204" pitchFamily="34" charset="0"/>
                <a:cs typeface="Arial" panose="020B0604020202020204" pitchFamily="34" charset="0"/>
              </a:rPr>
              <a:t>The </a:t>
            </a:r>
            <a:r>
              <a:rPr lang="en-AU" dirty="0">
                <a:latin typeface="Arial" panose="020B0604020202020204" pitchFamily="34" charset="0"/>
                <a:cs typeface="Arial" panose="020B0604020202020204" pitchFamily="34" charset="0"/>
              </a:rPr>
              <a:t>University of Sydney</a:t>
            </a:r>
            <a:endParaRPr dirty="0">
              <a:latin typeface="Arial" panose="020B0604020202020204" pitchFamily="34" charset="0"/>
              <a:cs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737" r:id="rId1"/>
    <p:sldLayoutId id="2147483751" r:id="rId2"/>
    <p:sldLayoutId id="2147483753" r:id="rId3"/>
    <p:sldLayoutId id="2147483752" r:id="rId4"/>
    <p:sldLayoutId id="2147483754" r:id="rId5"/>
    <p:sldLayoutId id="2147483824" r:id="rId6"/>
    <p:sldLayoutId id="2147483825" r:id="rId7"/>
    <p:sldLayoutId id="2147483826" r:id="rId8"/>
    <p:sldLayoutId id="2147483755" r:id="rId9"/>
    <p:sldLayoutId id="2147483836" r:id="rId10"/>
    <p:sldLayoutId id="2147483828" r:id="rId11"/>
    <p:sldLayoutId id="2147483829" r:id="rId12"/>
    <p:sldLayoutId id="2147483837" r:id="rId13"/>
    <p:sldLayoutId id="2147483838" r:id="rId14"/>
    <p:sldLayoutId id="2147483839" r:id="rId15"/>
    <p:sldLayoutId id="2147483840" r:id="rId16"/>
    <p:sldLayoutId id="2147483841" r:id="rId17"/>
    <p:sldLayoutId id="2147483842" r:id="rId18"/>
    <p:sldLayoutId id="2147483843" r:id="rId19"/>
    <p:sldLayoutId id="2147483772" r:id="rId20"/>
    <p:sldLayoutId id="2147483844" r:id="rId21"/>
    <p:sldLayoutId id="2147483738" r:id="rId22"/>
    <p:sldLayoutId id="2147483758" r:id="rId23"/>
    <p:sldLayoutId id="2147483756" r:id="rId24"/>
    <p:sldLayoutId id="2147483765" r:id="rId25"/>
    <p:sldLayoutId id="2147483766" r:id="rId26"/>
    <p:sldLayoutId id="2147483761" r:id="rId27"/>
    <p:sldLayoutId id="2147483739" r:id="rId28"/>
    <p:sldLayoutId id="2147483740" r:id="rId29"/>
    <p:sldLayoutId id="2147483767" r:id="rId30"/>
    <p:sldLayoutId id="2147483741" r:id="rId31"/>
    <p:sldLayoutId id="2147483815" r:id="rId32"/>
    <p:sldLayoutId id="2147483743" r:id="rId33"/>
    <p:sldLayoutId id="2147483760" r:id="rId34"/>
    <p:sldLayoutId id="2147483768" r:id="rId35"/>
    <p:sldLayoutId id="2147483744" r:id="rId36"/>
    <p:sldLayoutId id="2147483769" r:id="rId37"/>
    <p:sldLayoutId id="2147483770" r:id="rId38"/>
    <p:sldLayoutId id="2147483776" r:id="rId39"/>
    <p:sldLayoutId id="2147483746" r:id="rId40"/>
    <p:sldLayoutId id="2147483729" r:id="rId41"/>
    <p:sldLayoutId id="2147483730" r:id="rId42"/>
    <p:sldLayoutId id="2147483747" r:id="rId43"/>
    <p:sldLayoutId id="2147483774" r:id="rId44"/>
    <p:sldLayoutId id="2147483775" r:id="rId45"/>
    <p:sldLayoutId id="2147483773" r:id="rId46"/>
    <p:sldLayoutId id="2147483736" r:id="rId47"/>
    <p:sldLayoutId id="2147483748" r:id="rId48"/>
    <p:sldLayoutId id="2147483749" r:id="rId49"/>
    <p:sldLayoutId id="2147483757" r:id="rId50"/>
  </p:sldLayoutIdLst>
  <p:txStyles>
    <p:titleStyle>
      <a:lvl1pPr algn="l" defTabSz="457200" rtl="0" eaLnBrk="1" fontAlgn="base" hangingPunct="1">
        <a:spcBef>
          <a:spcPct val="0"/>
        </a:spcBef>
        <a:spcAft>
          <a:spcPct val="0"/>
        </a:spcAft>
        <a:defRPr sz="3000" b="1" kern="1200">
          <a:solidFill>
            <a:srgbClr val="E64626"/>
          </a:solidFill>
          <a:latin typeface="Arial" panose="020B0604020202020204" pitchFamily="34" charset="0"/>
          <a:ea typeface="ＭＳ Ｐゴシック" charset="0"/>
          <a:cs typeface="Arial" panose="020B0604020202020204" pitchFamily="34" charset="0"/>
        </a:defRPr>
      </a:lvl1pPr>
      <a:lvl2pPr algn="l" defTabSz="457200" rtl="0" eaLnBrk="1" fontAlgn="base" hangingPunct="1">
        <a:spcBef>
          <a:spcPct val="0"/>
        </a:spcBef>
        <a:spcAft>
          <a:spcPct val="0"/>
        </a:spcAft>
        <a:defRPr sz="2400" b="1">
          <a:solidFill>
            <a:schemeClr val="accent1"/>
          </a:solidFill>
          <a:latin typeface="Tw Cen MT" charset="0"/>
          <a:ea typeface="ＭＳ Ｐゴシック" charset="0"/>
        </a:defRPr>
      </a:lvl2pPr>
      <a:lvl3pPr algn="l" defTabSz="457200" rtl="0" eaLnBrk="1" fontAlgn="base" hangingPunct="1">
        <a:spcBef>
          <a:spcPct val="0"/>
        </a:spcBef>
        <a:spcAft>
          <a:spcPct val="0"/>
        </a:spcAft>
        <a:defRPr sz="2400" b="1">
          <a:solidFill>
            <a:schemeClr val="accent1"/>
          </a:solidFill>
          <a:latin typeface="Tw Cen MT" charset="0"/>
          <a:ea typeface="ＭＳ Ｐゴシック" charset="0"/>
        </a:defRPr>
      </a:lvl3pPr>
      <a:lvl4pPr algn="l" defTabSz="457200" rtl="0" eaLnBrk="1" fontAlgn="base" hangingPunct="1">
        <a:spcBef>
          <a:spcPct val="0"/>
        </a:spcBef>
        <a:spcAft>
          <a:spcPct val="0"/>
        </a:spcAft>
        <a:defRPr sz="2400" b="1">
          <a:solidFill>
            <a:schemeClr val="accent1"/>
          </a:solidFill>
          <a:latin typeface="Tw Cen MT" charset="0"/>
          <a:ea typeface="ＭＳ Ｐゴシック" charset="0"/>
        </a:defRPr>
      </a:lvl4pPr>
      <a:lvl5pPr algn="l" defTabSz="457200" rtl="0" eaLnBrk="1" fontAlgn="base" hangingPunct="1">
        <a:spcBef>
          <a:spcPct val="0"/>
        </a:spcBef>
        <a:spcAft>
          <a:spcPct val="0"/>
        </a:spcAft>
        <a:defRPr sz="2400" b="1">
          <a:solidFill>
            <a:schemeClr val="accent1"/>
          </a:solidFill>
          <a:latin typeface="Tw Cen MT" charset="0"/>
          <a:ea typeface="ＭＳ Ｐゴシック" charset="0"/>
        </a:defRPr>
      </a:lvl5pPr>
      <a:lvl6pPr marL="457200" algn="l" defTabSz="457200" rtl="0" eaLnBrk="1" fontAlgn="base" hangingPunct="1">
        <a:spcBef>
          <a:spcPct val="0"/>
        </a:spcBef>
        <a:spcAft>
          <a:spcPct val="0"/>
        </a:spcAft>
        <a:defRPr sz="2400" b="1">
          <a:solidFill>
            <a:schemeClr val="accent1"/>
          </a:solidFill>
          <a:latin typeface="Tw Cen MT" charset="0"/>
          <a:ea typeface="ＭＳ Ｐゴシック" charset="0"/>
        </a:defRPr>
      </a:lvl6pPr>
      <a:lvl7pPr marL="914400" algn="l" defTabSz="457200" rtl="0" eaLnBrk="1" fontAlgn="base" hangingPunct="1">
        <a:spcBef>
          <a:spcPct val="0"/>
        </a:spcBef>
        <a:spcAft>
          <a:spcPct val="0"/>
        </a:spcAft>
        <a:defRPr sz="2400" b="1">
          <a:solidFill>
            <a:schemeClr val="accent1"/>
          </a:solidFill>
          <a:latin typeface="Tw Cen MT" charset="0"/>
          <a:ea typeface="ＭＳ Ｐゴシック" charset="0"/>
        </a:defRPr>
      </a:lvl7pPr>
      <a:lvl8pPr marL="1371600" algn="l" defTabSz="457200" rtl="0" eaLnBrk="1" fontAlgn="base" hangingPunct="1">
        <a:spcBef>
          <a:spcPct val="0"/>
        </a:spcBef>
        <a:spcAft>
          <a:spcPct val="0"/>
        </a:spcAft>
        <a:defRPr sz="2400" b="1">
          <a:solidFill>
            <a:schemeClr val="accent1"/>
          </a:solidFill>
          <a:latin typeface="Tw Cen MT" charset="0"/>
          <a:ea typeface="ＭＳ Ｐゴシック" charset="0"/>
        </a:defRPr>
      </a:lvl8pPr>
      <a:lvl9pPr marL="1828800" algn="l" defTabSz="457200" rtl="0" eaLnBrk="1" fontAlgn="base" hangingPunct="1">
        <a:spcBef>
          <a:spcPct val="0"/>
        </a:spcBef>
        <a:spcAft>
          <a:spcPct val="0"/>
        </a:spcAft>
        <a:defRPr sz="2400" b="1">
          <a:solidFill>
            <a:schemeClr val="accent1"/>
          </a:solidFill>
          <a:latin typeface="Tw Cen MT" charset="0"/>
          <a:ea typeface="ＭＳ Ｐゴシック" charset="0"/>
        </a:defRPr>
      </a:lvl9pPr>
    </p:titleStyle>
    <p:bodyStyle>
      <a:lvl1pPr marL="0" indent="0" algn="l" defTabSz="457200" rtl="0" eaLnBrk="1" fontAlgn="base" hangingPunct="1">
        <a:spcBef>
          <a:spcPct val="20000"/>
        </a:spcBef>
        <a:spcAft>
          <a:spcPct val="0"/>
        </a:spcAft>
        <a:buFont typeface="Lucida Grande" charset="0"/>
        <a:buNone/>
        <a:defRPr sz="2400" b="1" kern="1200">
          <a:solidFill>
            <a:schemeClr val="tx1"/>
          </a:solidFill>
          <a:latin typeface="Arial" panose="020B0604020202020204" pitchFamily="34" charset="0"/>
          <a:ea typeface="ＭＳ Ｐゴシック" charset="0"/>
          <a:cs typeface="Arial" panose="020B0604020202020204" pitchFamily="34" charset="0"/>
        </a:defRPr>
      </a:lvl1pPr>
      <a:lvl2pPr marL="742950" indent="-285750" algn="l" defTabSz="457200" rtl="0" eaLnBrk="1" fontAlgn="base" hangingPunct="1">
        <a:spcBef>
          <a:spcPct val="20000"/>
        </a:spcBef>
        <a:spcAft>
          <a:spcPct val="0"/>
        </a:spcAft>
        <a:buFont typeface="Arial" charset="0"/>
        <a:buChar char="–"/>
        <a:defRPr sz="2000" kern="1200">
          <a:solidFill>
            <a:schemeClr val="tx1"/>
          </a:solidFill>
          <a:latin typeface="Tw Cen MT"/>
          <a:ea typeface="ＭＳ Ｐゴシック" charset="0"/>
          <a:cs typeface="Tw Cen MT"/>
        </a:defRPr>
      </a:lvl2pPr>
      <a:lvl3pPr marL="1143000" indent="-228600" algn="l" defTabSz="457200" rtl="0" eaLnBrk="1" fontAlgn="base" hangingPunct="1">
        <a:spcBef>
          <a:spcPct val="20000"/>
        </a:spcBef>
        <a:spcAft>
          <a:spcPct val="0"/>
        </a:spcAft>
        <a:buFont typeface="Arial" charset="0"/>
        <a:buChar char="•"/>
        <a:defRPr sz="2000" kern="1200">
          <a:solidFill>
            <a:schemeClr val="tx1"/>
          </a:solidFill>
          <a:latin typeface="Tw Cen MT"/>
          <a:ea typeface="ＭＳ Ｐゴシック" charset="0"/>
          <a:cs typeface="Tw Cen MT"/>
        </a:defRPr>
      </a:lvl3pPr>
      <a:lvl4pPr marL="1600200" indent="-228600" algn="l" defTabSz="457200" rtl="0" eaLnBrk="1" fontAlgn="base" hangingPunct="1">
        <a:spcBef>
          <a:spcPct val="20000"/>
        </a:spcBef>
        <a:spcAft>
          <a:spcPct val="0"/>
        </a:spcAft>
        <a:buFont typeface="Arial" charset="0"/>
        <a:buChar char="–"/>
        <a:defRPr sz="2000" kern="1200">
          <a:solidFill>
            <a:schemeClr val="tx1"/>
          </a:solidFill>
          <a:latin typeface="Tw Cen MT"/>
          <a:ea typeface="ＭＳ Ｐゴシック" charset="0"/>
          <a:cs typeface="Tw Cen MT"/>
        </a:defRPr>
      </a:lvl4pPr>
      <a:lvl5pPr marL="2057400" indent="-228600" algn="l" defTabSz="457200" rtl="0" eaLnBrk="1" fontAlgn="base" hangingPunct="1">
        <a:spcBef>
          <a:spcPct val="20000"/>
        </a:spcBef>
        <a:spcAft>
          <a:spcPct val="0"/>
        </a:spcAft>
        <a:buFont typeface="Arial" charset="0"/>
        <a:buChar char="»"/>
        <a:defRPr sz="2000" kern="1200">
          <a:solidFill>
            <a:schemeClr val="tx1"/>
          </a:solidFill>
          <a:latin typeface="Tw Cen MT"/>
          <a:ea typeface="ＭＳ Ｐゴシック" charset="0"/>
          <a:cs typeface="Tw Cen M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7" userDrawn="1">
          <p15:clr>
            <a:srgbClr val="F26B43"/>
          </p15:clr>
        </p15:guide>
        <p15:guide id="2" pos="226" userDrawn="1">
          <p15:clr>
            <a:srgbClr val="F26B43"/>
          </p15:clr>
        </p15:guide>
        <p15:guide id="3" pos="5534" userDrawn="1">
          <p15:clr>
            <a:srgbClr val="F26B43"/>
          </p15:clr>
        </p15:guide>
        <p15:guide id="4" orient="horz" pos="3003"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2" name="Slide Number Placeholder 5"/>
          <p:cNvSpPr txBox="1">
            <a:spLocks/>
          </p:cNvSpPr>
          <p:nvPr/>
        </p:nvSpPr>
        <p:spPr>
          <a:xfrm>
            <a:off x="6629400" y="4767263"/>
            <a:ext cx="2133600" cy="273844"/>
          </a:xfrm>
          <a:prstGeom prst="rect">
            <a:avLst/>
          </a:prstGeom>
        </p:spPr>
        <p:txBody>
          <a:bodyPr anchor="ctr"/>
          <a:lstStyle>
            <a:defPPr>
              <a:defRPr lang="en-US"/>
            </a:defPPr>
            <a:lvl1pPr marL="0" algn="r" defTabSz="457200" rtl="0" eaLnBrk="1" latinLnBrk="0" hangingPunct="1">
              <a:defRPr sz="900" kern="1200">
                <a:solidFill>
                  <a:schemeClr val="tx1"/>
                </a:solidFill>
                <a:latin typeface="Tw Cen MT"/>
                <a:ea typeface="+mn-ea"/>
                <a:cs typeface="Tw Cen M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lang="en-US" sz="675" dirty="0"/>
              <a:t>Page </a:t>
            </a:r>
            <a:fld id="{3B11C02F-2186-5E4E-90C0-5210A150EF90}" type="slidenum">
              <a:rPr lang="en-US" sz="675" smtClean="0"/>
              <a:pPr fontAlgn="auto">
                <a:spcBef>
                  <a:spcPts val="0"/>
                </a:spcBef>
                <a:spcAft>
                  <a:spcPts val="0"/>
                </a:spcAft>
                <a:defRPr/>
              </a:pPr>
              <a:t>‹#›</a:t>
            </a:fld>
            <a:endParaRPr lang="en-US" sz="675" dirty="0"/>
          </a:p>
        </p:txBody>
      </p:sp>
      <p:sp>
        <p:nvSpPr>
          <p:cNvPr id="6" name="Date Placeholder 3">
            <a:extLst>
              <a:ext uri="{FF2B5EF4-FFF2-40B4-BE49-F238E27FC236}">
                <a16:creationId xmlns:a16="http://schemas.microsoft.com/office/drawing/2014/main" id="{B454F75B-D7A2-4B14-8535-B803517C2A15}"/>
              </a:ext>
            </a:extLst>
          </p:cNvPr>
          <p:cNvSpPr txBox="1">
            <a:spLocks/>
          </p:cNvSpPr>
          <p:nvPr userDrawn="1"/>
        </p:nvSpPr>
        <p:spPr>
          <a:xfrm>
            <a:off x="381000" y="4767263"/>
            <a:ext cx="2133600" cy="274637"/>
          </a:xfrm>
          <a:prstGeom prst="rect">
            <a:avLst/>
          </a:prstGeom>
        </p:spPr>
        <p:txBody>
          <a:bodyPr anchor="ctr"/>
          <a:lstStyle>
            <a:defPPr>
              <a:defRPr lang="en-US"/>
            </a:defPPr>
            <a:lvl1pPr marL="0" algn="l" defTabSz="457200" rtl="0" eaLnBrk="1" latinLnBrk="0" hangingPunct="1">
              <a:defRPr lang="en-US" sz="900" b="0" i="0" u="none" strike="noStrike" kern="1200" baseline="0" smtClean="0">
                <a:solidFill>
                  <a:schemeClr val="tx1"/>
                </a:solidFill>
                <a:latin typeface="Tw Cen MT"/>
                <a:ea typeface="+mn-ea"/>
                <a:cs typeface="Tw Cen M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dirty="0">
                <a:latin typeface="Arial" panose="020B0604020202020204" pitchFamily="34" charset="0"/>
                <a:cs typeface="Arial" panose="020B0604020202020204" pitchFamily="34" charset="0"/>
              </a:rPr>
              <a:t>The </a:t>
            </a:r>
            <a:r>
              <a:rPr lang="en-AU" dirty="0">
                <a:latin typeface="Arial" panose="020B0604020202020204" pitchFamily="34" charset="0"/>
                <a:cs typeface="Arial" panose="020B0604020202020204" pitchFamily="34" charset="0"/>
              </a:rPr>
              <a:t>University of Sydney</a:t>
            </a:r>
            <a:endParaRPr dirty="0">
              <a:latin typeface="Arial" panose="020B0604020202020204" pitchFamily="34" charset="0"/>
              <a:cs typeface="Arial" panose="020B0604020202020204" pitchFamily="34" charset="0"/>
            </a:endParaRPr>
          </a:p>
        </p:txBody>
      </p:sp>
      <p:sp>
        <p:nvSpPr>
          <p:cNvPr id="7" name="Title Placeholder 1">
            <a:extLst>
              <a:ext uri="{FF2B5EF4-FFF2-40B4-BE49-F238E27FC236}">
                <a16:creationId xmlns:a16="http://schemas.microsoft.com/office/drawing/2014/main" id="{BE9EF11D-F5BE-ED40-AB5F-104A2C9A67EF}"/>
              </a:ext>
            </a:extLst>
          </p:cNvPr>
          <p:cNvSpPr>
            <a:spLocks noGrp="1"/>
          </p:cNvSpPr>
          <p:nvPr>
            <p:ph type="title"/>
          </p:nvPr>
        </p:nvSpPr>
        <p:spPr bwMode="auto">
          <a:xfrm>
            <a:off x="358775" y="376238"/>
            <a:ext cx="8426450" cy="4853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p>
            <a:pPr lvl="0"/>
            <a:r>
              <a:rPr lang="en-US" dirty="0"/>
              <a:t>Insert title here</a:t>
            </a:r>
          </a:p>
        </p:txBody>
      </p:sp>
      <p:sp>
        <p:nvSpPr>
          <p:cNvPr id="8" name="Text Placeholder 2">
            <a:extLst>
              <a:ext uri="{FF2B5EF4-FFF2-40B4-BE49-F238E27FC236}">
                <a16:creationId xmlns:a16="http://schemas.microsoft.com/office/drawing/2014/main" id="{31D8007C-8639-1A4A-A2BB-5F88DD41E22F}"/>
              </a:ext>
            </a:extLst>
          </p:cNvPr>
          <p:cNvSpPr>
            <a:spLocks noGrp="1"/>
          </p:cNvSpPr>
          <p:nvPr>
            <p:ph type="body" idx="1"/>
          </p:nvPr>
        </p:nvSpPr>
        <p:spPr bwMode="auto">
          <a:xfrm>
            <a:off x="358775" y="1040583"/>
            <a:ext cx="4589253" cy="366452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dirty="0"/>
              <a:t>Sub-heading Bold… 20pt</a:t>
            </a:r>
          </a:p>
          <a:p>
            <a:pPr lvl="0"/>
            <a:r>
              <a:rPr lang="en-US" dirty="0"/>
              <a:t>Add body copy </a:t>
            </a:r>
          </a:p>
        </p:txBody>
      </p:sp>
    </p:spTree>
    <p:extLst>
      <p:ext uri="{BB962C8B-B14F-4D97-AF65-F5344CB8AC3E}">
        <p14:creationId xmlns:p14="http://schemas.microsoft.com/office/powerpoint/2010/main" val="2228609886"/>
      </p:ext>
    </p:extLst>
  </p:cSld>
  <p:clrMap bg1="lt1" tx1="dk1" bg2="lt2" tx2="dk2" accent1="accent1" accent2="accent2" accent3="accent3" accent4="accent4" accent5="accent5" accent6="accent6" hlink="hlink" folHlink="folHlink"/>
  <p:sldLayoutIdLst>
    <p:sldLayoutId id="2147483791" r:id="rId1"/>
    <p:sldLayoutId id="2147483792" r:id="rId2"/>
    <p:sldLayoutId id="2147483793" r:id="rId3"/>
    <p:sldLayoutId id="2147483816" r:id="rId4"/>
    <p:sldLayoutId id="2147483817" r:id="rId5"/>
    <p:sldLayoutId id="2147483818" r:id="rId6"/>
    <p:sldLayoutId id="2147483819" r:id="rId7"/>
    <p:sldLayoutId id="2147483820" r:id="rId8"/>
    <p:sldLayoutId id="2147483821" r:id="rId9"/>
    <p:sldLayoutId id="2147483794" r:id="rId10"/>
    <p:sldLayoutId id="2147483845" r:id="rId11"/>
    <p:sldLayoutId id="2147483795" r:id="rId12"/>
    <p:sldLayoutId id="2147483796" r:id="rId13"/>
    <p:sldLayoutId id="2147483798" r:id="rId14"/>
    <p:sldLayoutId id="2147483799" r:id="rId15"/>
    <p:sldLayoutId id="2147483800" r:id="rId16"/>
    <p:sldLayoutId id="2147483801" r:id="rId17"/>
    <p:sldLayoutId id="2147483822" r:id="rId18"/>
    <p:sldLayoutId id="2147483797" r:id="rId19"/>
    <p:sldLayoutId id="2147483814" r:id="rId20"/>
    <p:sldLayoutId id="2147483802" r:id="rId21"/>
    <p:sldLayoutId id="2147483803" r:id="rId22"/>
    <p:sldLayoutId id="2147483804" r:id="rId23"/>
    <p:sldLayoutId id="2147483805" r:id="rId24"/>
    <p:sldLayoutId id="2147483806" r:id="rId25"/>
    <p:sldLayoutId id="2147483807" r:id="rId26"/>
    <p:sldLayoutId id="2147483808" r:id="rId27"/>
    <p:sldLayoutId id="2147483810" r:id="rId28"/>
    <p:sldLayoutId id="2147483811" r:id="rId29"/>
    <p:sldLayoutId id="2147483812" r:id="rId30"/>
    <p:sldLayoutId id="2147483813" r:id="rId31"/>
  </p:sldLayoutIdLst>
  <p:txStyles>
    <p:titleStyle>
      <a:lvl1pPr algn="l" defTabSz="342900" rtl="0" eaLnBrk="1" fontAlgn="base" hangingPunct="1">
        <a:spcBef>
          <a:spcPct val="0"/>
        </a:spcBef>
        <a:spcAft>
          <a:spcPct val="0"/>
        </a:spcAft>
        <a:defRPr sz="3000" b="1" kern="1200">
          <a:solidFill>
            <a:schemeClr val="accent1"/>
          </a:solidFill>
          <a:latin typeface="Tw Cen MT"/>
          <a:ea typeface="ＭＳ Ｐゴシック" charset="0"/>
          <a:cs typeface="Tw Cen MT"/>
        </a:defRPr>
      </a:lvl1pPr>
      <a:lvl2pPr algn="l" defTabSz="342900" rtl="0" eaLnBrk="1" fontAlgn="base" hangingPunct="1">
        <a:spcBef>
          <a:spcPct val="0"/>
        </a:spcBef>
        <a:spcAft>
          <a:spcPct val="0"/>
        </a:spcAft>
        <a:defRPr sz="1800" b="1">
          <a:solidFill>
            <a:schemeClr val="accent1"/>
          </a:solidFill>
          <a:latin typeface="Tw Cen MT" charset="0"/>
          <a:ea typeface="ＭＳ Ｐゴシック" charset="0"/>
        </a:defRPr>
      </a:lvl2pPr>
      <a:lvl3pPr algn="l" defTabSz="342900" rtl="0" eaLnBrk="1" fontAlgn="base" hangingPunct="1">
        <a:spcBef>
          <a:spcPct val="0"/>
        </a:spcBef>
        <a:spcAft>
          <a:spcPct val="0"/>
        </a:spcAft>
        <a:defRPr sz="1800" b="1">
          <a:solidFill>
            <a:schemeClr val="accent1"/>
          </a:solidFill>
          <a:latin typeface="Tw Cen MT" charset="0"/>
          <a:ea typeface="ＭＳ Ｐゴシック" charset="0"/>
        </a:defRPr>
      </a:lvl3pPr>
      <a:lvl4pPr algn="l" defTabSz="342900" rtl="0" eaLnBrk="1" fontAlgn="base" hangingPunct="1">
        <a:spcBef>
          <a:spcPct val="0"/>
        </a:spcBef>
        <a:spcAft>
          <a:spcPct val="0"/>
        </a:spcAft>
        <a:defRPr sz="1800" b="1">
          <a:solidFill>
            <a:schemeClr val="accent1"/>
          </a:solidFill>
          <a:latin typeface="Tw Cen MT" charset="0"/>
          <a:ea typeface="ＭＳ Ｐゴシック" charset="0"/>
        </a:defRPr>
      </a:lvl4pPr>
      <a:lvl5pPr algn="l" defTabSz="342900" rtl="0" eaLnBrk="1" fontAlgn="base" hangingPunct="1">
        <a:spcBef>
          <a:spcPct val="0"/>
        </a:spcBef>
        <a:spcAft>
          <a:spcPct val="0"/>
        </a:spcAft>
        <a:defRPr sz="1800" b="1">
          <a:solidFill>
            <a:schemeClr val="accent1"/>
          </a:solidFill>
          <a:latin typeface="Tw Cen MT" charset="0"/>
          <a:ea typeface="ＭＳ Ｐゴシック" charset="0"/>
        </a:defRPr>
      </a:lvl5pPr>
      <a:lvl6pPr marL="342900" algn="l" defTabSz="342900" rtl="0" eaLnBrk="1" fontAlgn="base" hangingPunct="1">
        <a:spcBef>
          <a:spcPct val="0"/>
        </a:spcBef>
        <a:spcAft>
          <a:spcPct val="0"/>
        </a:spcAft>
        <a:defRPr sz="1800" b="1">
          <a:solidFill>
            <a:schemeClr val="accent1"/>
          </a:solidFill>
          <a:latin typeface="Tw Cen MT" charset="0"/>
          <a:ea typeface="ＭＳ Ｐゴシック" charset="0"/>
        </a:defRPr>
      </a:lvl6pPr>
      <a:lvl7pPr marL="685800" algn="l" defTabSz="342900" rtl="0" eaLnBrk="1" fontAlgn="base" hangingPunct="1">
        <a:spcBef>
          <a:spcPct val="0"/>
        </a:spcBef>
        <a:spcAft>
          <a:spcPct val="0"/>
        </a:spcAft>
        <a:defRPr sz="1800" b="1">
          <a:solidFill>
            <a:schemeClr val="accent1"/>
          </a:solidFill>
          <a:latin typeface="Tw Cen MT" charset="0"/>
          <a:ea typeface="ＭＳ Ｐゴシック" charset="0"/>
        </a:defRPr>
      </a:lvl7pPr>
      <a:lvl8pPr marL="1028700" algn="l" defTabSz="342900" rtl="0" eaLnBrk="1" fontAlgn="base" hangingPunct="1">
        <a:spcBef>
          <a:spcPct val="0"/>
        </a:spcBef>
        <a:spcAft>
          <a:spcPct val="0"/>
        </a:spcAft>
        <a:defRPr sz="1800" b="1">
          <a:solidFill>
            <a:schemeClr val="accent1"/>
          </a:solidFill>
          <a:latin typeface="Tw Cen MT" charset="0"/>
          <a:ea typeface="ＭＳ Ｐゴシック" charset="0"/>
        </a:defRPr>
      </a:lvl8pPr>
      <a:lvl9pPr marL="1371600" algn="l" defTabSz="342900" rtl="0" eaLnBrk="1" fontAlgn="base" hangingPunct="1">
        <a:spcBef>
          <a:spcPct val="0"/>
        </a:spcBef>
        <a:spcAft>
          <a:spcPct val="0"/>
        </a:spcAft>
        <a:defRPr sz="1800" b="1">
          <a:solidFill>
            <a:schemeClr val="accent1"/>
          </a:solidFill>
          <a:latin typeface="Tw Cen MT" charset="0"/>
          <a:ea typeface="ＭＳ Ｐゴシック" charset="0"/>
        </a:defRPr>
      </a:lvl9pPr>
    </p:titleStyle>
    <p:bodyStyle>
      <a:lvl1pPr marL="257175" indent="-257175" algn="l" defTabSz="342900" rtl="0" eaLnBrk="1" fontAlgn="base" hangingPunct="1">
        <a:spcBef>
          <a:spcPct val="20000"/>
        </a:spcBef>
        <a:spcAft>
          <a:spcPct val="0"/>
        </a:spcAft>
        <a:buFont typeface="Lucida Grande" charset="0"/>
        <a:buChar char="–"/>
        <a:defRPr sz="2400" b="1" kern="1200">
          <a:solidFill>
            <a:schemeClr val="tx1"/>
          </a:solidFill>
          <a:latin typeface="Tw Cen MT"/>
          <a:ea typeface="ＭＳ Ｐゴシック" charset="0"/>
          <a:cs typeface="Tw Cen MT"/>
        </a:defRPr>
      </a:lvl1pPr>
      <a:lvl2pPr marL="557213" indent="-214313" algn="l" defTabSz="342900" rtl="0" eaLnBrk="1" fontAlgn="base" hangingPunct="1">
        <a:spcBef>
          <a:spcPct val="20000"/>
        </a:spcBef>
        <a:spcAft>
          <a:spcPct val="0"/>
        </a:spcAft>
        <a:buFont typeface="Arial" charset="0"/>
        <a:buChar char="–"/>
        <a:defRPr sz="1500" kern="1200">
          <a:solidFill>
            <a:schemeClr val="tx1"/>
          </a:solidFill>
          <a:latin typeface="Tw Cen MT"/>
          <a:ea typeface="ＭＳ Ｐゴシック" charset="0"/>
          <a:cs typeface="Tw Cen MT"/>
        </a:defRPr>
      </a:lvl2pPr>
      <a:lvl3pPr marL="857250" indent="-171450" algn="l" defTabSz="342900" rtl="0" eaLnBrk="1" fontAlgn="base" hangingPunct="1">
        <a:spcBef>
          <a:spcPct val="20000"/>
        </a:spcBef>
        <a:spcAft>
          <a:spcPct val="0"/>
        </a:spcAft>
        <a:buFont typeface="Arial" charset="0"/>
        <a:buChar char="•"/>
        <a:defRPr sz="1500" kern="1200">
          <a:solidFill>
            <a:schemeClr val="tx1"/>
          </a:solidFill>
          <a:latin typeface="Tw Cen MT"/>
          <a:ea typeface="ＭＳ Ｐゴシック" charset="0"/>
          <a:cs typeface="Tw Cen MT"/>
        </a:defRPr>
      </a:lvl3pPr>
      <a:lvl4pPr marL="1200150" indent="-171450" algn="l" defTabSz="342900" rtl="0" eaLnBrk="1" fontAlgn="base" hangingPunct="1">
        <a:spcBef>
          <a:spcPct val="20000"/>
        </a:spcBef>
        <a:spcAft>
          <a:spcPct val="0"/>
        </a:spcAft>
        <a:buFont typeface="Arial" charset="0"/>
        <a:buChar char="–"/>
        <a:defRPr sz="1500" kern="1200">
          <a:solidFill>
            <a:schemeClr val="tx1"/>
          </a:solidFill>
          <a:latin typeface="Tw Cen MT"/>
          <a:ea typeface="ＭＳ Ｐゴシック" charset="0"/>
          <a:cs typeface="Tw Cen MT"/>
        </a:defRPr>
      </a:lvl4pPr>
      <a:lvl5pPr marL="1543050" indent="-171450" algn="l" defTabSz="342900" rtl="0" eaLnBrk="1" fontAlgn="base" hangingPunct="1">
        <a:spcBef>
          <a:spcPct val="20000"/>
        </a:spcBef>
        <a:spcAft>
          <a:spcPct val="0"/>
        </a:spcAft>
        <a:buFont typeface="Arial" charset="0"/>
        <a:buChar char="»"/>
        <a:defRPr sz="1500" kern="1200">
          <a:solidFill>
            <a:schemeClr val="tx1"/>
          </a:solidFill>
          <a:latin typeface="Tw Cen MT"/>
          <a:ea typeface="ＭＳ Ｐゴシック" charset="0"/>
          <a:cs typeface="Tw Cen MT"/>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3.xml"/></Relationships>
</file>

<file path=ppt/slides/_rels/slide1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2.xml"/></Relationships>
</file>

<file path=ppt/slides/_rels/slide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2.xml"/></Relationships>
</file>

<file path=ppt/slides/_rels/slide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3D3BE-FAB4-7349-952E-1C3B2E48389E}"/>
              </a:ext>
            </a:extLst>
          </p:cNvPr>
          <p:cNvSpPr>
            <a:spLocks noGrp="1"/>
          </p:cNvSpPr>
          <p:nvPr>
            <p:ph type="title"/>
          </p:nvPr>
        </p:nvSpPr>
        <p:spPr/>
        <p:txBody>
          <a:bodyPr/>
          <a:lstStyle/>
          <a:p>
            <a:r>
              <a:rPr lang="en-US" dirty="0"/>
              <a:t>A linear modelling exploration of AFL scores</a:t>
            </a:r>
          </a:p>
        </p:txBody>
      </p:sp>
      <p:sp>
        <p:nvSpPr>
          <p:cNvPr id="3" name="Text Placeholder 2">
            <a:extLst>
              <a:ext uri="{FF2B5EF4-FFF2-40B4-BE49-F238E27FC236}">
                <a16:creationId xmlns:a16="http://schemas.microsoft.com/office/drawing/2014/main" id="{5C069DE4-5576-304C-AD25-6660A603D669}"/>
              </a:ext>
            </a:extLst>
          </p:cNvPr>
          <p:cNvSpPr>
            <a:spLocks noGrp="1"/>
          </p:cNvSpPr>
          <p:nvPr>
            <p:ph type="body" sz="quarter" idx="13"/>
          </p:nvPr>
        </p:nvSpPr>
        <p:spPr/>
        <p:txBody>
          <a:bodyPr/>
          <a:lstStyle/>
          <a:p>
            <a:r>
              <a:rPr lang="en-US" dirty="0"/>
              <a:t>Trent Henderson | 20 May 2021</a:t>
            </a:r>
          </a:p>
          <a:p>
            <a:r>
              <a:rPr lang="en-US" dirty="0"/>
              <a:t>OLET5608</a:t>
            </a:r>
          </a:p>
        </p:txBody>
      </p:sp>
    </p:spTree>
    <p:extLst>
      <p:ext uri="{BB962C8B-B14F-4D97-AF65-F5344CB8AC3E}">
        <p14:creationId xmlns:p14="http://schemas.microsoft.com/office/powerpoint/2010/main" val="1464127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C588AF5-EA8E-0744-A8E4-66894A279C02}"/>
              </a:ext>
            </a:extLst>
          </p:cNvPr>
          <p:cNvSpPr>
            <a:spLocks noGrp="1"/>
          </p:cNvSpPr>
          <p:nvPr>
            <p:ph type="title"/>
          </p:nvPr>
        </p:nvSpPr>
        <p:spPr/>
        <p:txBody>
          <a:bodyPr/>
          <a:lstStyle/>
          <a:p>
            <a:r>
              <a:rPr lang="en-US" dirty="0"/>
              <a:t>Most of the game metrics could predict total score</a:t>
            </a:r>
          </a:p>
        </p:txBody>
      </p:sp>
      <p:sp>
        <p:nvSpPr>
          <p:cNvPr id="8" name="Content Placeholder 7">
            <a:extLst>
              <a:ext uri="{FF2B5EF4-FFF2-40B4-BE49-F238E27FC236}">
                <a16:creationId xmlns:a16="http://schemas.microsoft.com/office/drawing/2014/main" id="{8FB299C3-36FF-784E-878B-4C60BA80888D}"/>
              </a:ext>
            </a:extLst>
          </p:cNvPr>
          <p:cNvSpPr>
            <a:spLocks noGrp="1"/>
          </p:cNvSpPr>
          <p:nvPr>
            <p:ph sz="half" idx="14"/>
          </p:nvPr>
        </p:nvSpPr>
        <p:spPr/>
        <p:txBody>
          <a:bodyPr>
            <a:normAutofit fontScale="85000" lnSpcReduction="20000"/>
          </a:bodyPr>
          <a:lstStyle/>
          <a:p>
            <a:r>
              <a:rPr lang="en-US" sz="2000" b="0" i="1" dirty="0"/>
              <a:t>Hit outs, contested marks, </a:t>
            </a:r>
            <a:r>
              <a:rPr lang="en-US" sz="2000" b="0" dirty="0"/>
              <a:t>and </a:t>
            </a:r>
            <a:r>
              <a:rPr lang="en-US" sz="2000" b="0" i="1" dirty="0"/>
              <a:t>contested possessions </a:t>
            </a:r>
            <a:r>
              <a:rPr lang="en-US" sz="2000" b="0" dirty="0"/>
              <a:t>did not significantly predict scores</a:t>
            </a:r>
          </a:p>
          <a:p>
            <a:pPr lvl="1"/>
            <a:r>
              <a:rPr lang="en-US" sz="2000" b="0" dirty="0"/>
              <a:t>Prior to robust estimators, </a:t>
            </a:r>
            <a:r>
              <a:rPr lang="en-US" sz="2000" b="0" i="1" dirty="0"/>
              <a:t>contested possessions </a:t>
            </a:r>
            <a:r>
              <a:rPr lang="en-US" sz="2000" b="0" dirty="0"/>
              <a:t>was significant</a:t>
            </a:r>
          </a:p>
          <a:p>
            <a:r>
              <a:rPr lang="en-US" sz="2000" b="0" dirty="0"/>
              <a:t>Increases in </a:t>
            </a:r>
            <a:r>
              <a:rPr lang="en-US" sz="2000" b="0" i="1" dirty="0"/>
              <a:t>tackles</a:t>
            </a:r>
            <a:r>
              <a:rPr lang="en-US" sz="2000" b="0" dirty="0"/>
              <a:t> and unforced errors (</a:t>
            </a:r>
            <a:r>
              <a:rPr lang="en-US" sz="2000" b="0" i="1" dirty="0"/>
              <a:t>clangers</a:t>
            </a:r>
            <a:r>
              <a:rPr lang="en-US" sz="2000" b="0" dirty="0"/>
              <a:t>) is associated with decreases in total score</a:t>
            </a:r>
          </a:p>
          <a:p>
            <a:r>
              <a:rPr lang="en-AU" sz="2000" b="0" dirty="0"/>
              <a:t>The positive coefficient of </a:t>
            </a:r>
            <a:r>
              <a:rPr lang="en-AU" sz="2000" b="0" i="1" dirty="0"/>
              <a:t>clearances</a:t>
            </a:r>
            <a:r>
              <a:rPr lang="en-AU" sz="2000" b="0" dirty="0"/>
              <a:t> is surprising given its defensive attribution</a:t>
            </a:r>
          </a:p>
          <a:p>
            <a:r>
              <a:rPr lang="en-AU" sz="2000" b="0" dirty="0"/>
              <a:t>The strong positive coefficient for </a:t>
            </a:r>
            <a:r>
              <a:rPr lang="en-AU" sz="2000" b="0" i="1" dirty="0"/>
              <a:t>marks inside 50</a:t>
            </a:r>
            <a:r>
              <a:rPr lang="en-AU" sz="2000" b="0" dirty="0"/>
              <a:t> makes sense given that these lead to controlled “set shot” attempts at goal</a:t>
            </a:r>
          </a:p>
        </p:txBody>
      </p:sp>
      <p:pic>
        <p:nvPicPr>
          <p:cNvPr id="3" name="Picture 2">
            <a:extLst>
              <a:ext uri="{FF2B5EF4-FFF2-40B4-BE49-F238E27FC236}">
                <a16:creationId xmlns:a16="http://schemas.microsoft.com/office/drawing/2014/main" id="{9ACA8657-1848-E04B-82A7-00BD327A3CC7}"/>
              </a:ext>
            </a:extLst>
          </p:cNvPr>
          <p:cNvPicPr>
            <a:picLocks noChangeAspect="1"/>
          </p:cNvPicPr>
          <p:nvPr/>
        </p:nvPicPr>
        <p:blipFill>
          <a:blip r:embed="rId2"/>
          <a:srcRect/>
          <a:stretch/>
        </p:blipFill>
        <p:spPr>
          <a:xfrm>
            <a:off x="358775" y="1019944"/>
            <a:ext cx="4038600" cy="3394472"/>
          </a:xfrm>
          <a:prstGeom prst="rect">
            <a:avLst/>
          </a:prstGeom>
        </p:spPr>
      </p:pic>
    </p:spTree>
    <p:extLst>
      <p:ext uri="{BB962C8B-B14F-4D97-AF65-F5344CB8AC3E}">
        <p14:creationId xmlns:p14="http://schemas.microsoft.com/office/powerpoint/2010/main" val="42560177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5DC3012-F548-574D-9B1D-8F491017D988}"/>
              </a:ext>
            </a:extLst>
          </p:cNvPr>
          <p:cNvSpPr>
            <a:spLocks noGrp="1"/>
          </p:cNvSpPr>
          <p:nvPr>
            <p:ph type="title"/>
          </p:nvPr>
        </p:nvSpPr>
        <p:spPr/>
        <p:txBody>
          <a:bodyPr/>
          <a:lstStyle/>
          <a:p>
            <a:r>
              <a:rPr lang="en-US" dirty="0"/>
              <a:t>The analysis was taken further using GAMs</a:t>
            </a:r>
          </a:p>
        </p:txBody>
      </p:sp>
      <p:pic>
        <p:nvPicPr>
          <p:cNvPr id="10" name="Content Placeholder 9">
            <a:extLst>
              <a:ext uri="{FF2B5EF4-FFF2-40B4-BE49-F238E27FC236}">
                <a16:creationId xmlns:a16="http://schemas.microsoft.com/office/drawing/2014/main" id="{7F76A46D-EF8F-4142-AF13-14BD748E4809}"/>
              </a:ext>
            </a:extLst>
          </p:cNvPr>
          <p:cNvPicPr>
            <a:picLocks noGrp="1" noChangeAspect="1"/>
          </p:cNvPicPr>
          <p:nvPr>
            <p:ph sz="half" idx="10"/>
          </p:nvPr>
        </p:nvPicPr>
        <p:blipFill>
          <a:blip r:embed="rId2"/>
          <a:stretch>
            <a:fillRect/>
          </a:stretch>
        </p:blipFill>
        <p:spPr>
          <a:xfrm>
            <a:off x="358775" y="1019944"/>
            <a:ext cx="4038600" cy="3394472"/>
          </a:xfrm>
        </p:spPr>
      </p:pic>
      <p:pic>
        <p:nvPicPr>
          <p:cNvPr id="12" name="Content Placeholder 11">
            <a:extLst>
              <a:ext uri="{FF2B5EF4-FFF2-40B4-BE49-F238E27FC236}">
                <a16:creationId xmlns:a16="http://schemas.microsoft.com/office/drawing/2014/main" id="{371CC7AC-1392-7B4A-A3A7-65A16AE627BB}"/>
              </a:ext>
            </a:extLst>
          </p:cNvPr>
          <p:cNvPicPr>
            <a:picLocks noGrp="1" noChangeAspect="1"/>
          </p:cNvPicPr>
          <p:nvPr>
            <p:ph sz="half" idx="11"/>
          </p:nvPr>
        </p:nvPicPr>
        <p:blipFill>
          <a:blip r:embed="rId3"/>
          <a:stretch>
            <a:fillRect/>
          </a:stretch>
        </p:blipFill>
        <p:spPr>
          <a:xfrm>
            <a:off x="4746625" y="1019944"/>
            <a:ext cx="4038600" cy="3394472"/>
          </a:xfrm>
        </p:spPr>
      </p:pic>
    </p:spTree>
    <p:extLst>
      <p:ext uri="{BB962C8B-B14F-4D97-AF65-F5344CB8AC3E}">
        <p14:creationId xmlns:p14="http://schemas.microsoft.com/office/powerpoint/2010/main" val="35722378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43B7D90-8BBE-ED41-8893-FE41EBD91315}"/>
              </a:ext>
            </a:extLst>
          </p:cNvPr>
          <p:cNvSpPr>
            <a:spLocks noGrp="1"/>
          </p:cNvSpPr>
          <p:nvPr>
            <p:ph type="title"/>
          </p:nvPr>
        </p:nvSpPr>
        <p:spPr/>
        <p:txBody>
          <a:bodyPr/>
          <a:lstStyle/>
          <a:p>
            <a:r>
              <a:rPr lang="en-US" dirty="0"/>
              <a:t>A set of implications and limitations were noted</a:t>
            </a:r>
          </a:p>
        </p:txBody>
      </p:sp>
      <p:sp>
        <p:nvSpPr>
          <p:cNvPr id="5" name="Content Placeholder 4">
            <a:extLst>
              <a:ext uri="{FF2B5EF4-FFF2-40B4-BE49-F238E27FC236}">
                <a16:creationId xmlns:a16="http://schemas.microsoft.com/office/drawing/2014/main" id="{5D5654A0-2330-EA41-B583-42C398866F4B}"/>
              </a:ext>
            </a:extLst>
          </p:cNvPr>
          <p:cNvSpPr>
            <a:spLocks noGrp="1"/>
          </p:cNvSpPr>
          <p:nvPr>
            <p:ph sz="half" idx="10"/>
          </p:nvPr>
        </p:nvSpPr>
        <p:spPr/>
        <p:txBody>
          <a:bodyPr/>
          <a:lstStyle/>
          <a:p>
            <a:pPr marL="0" indent="0">
              <a:buNone/>
            </a:pPr>
            <a:r>
              <a:rPr lang="en-US" dirty="0"/>
              <a:t>Implications for AFL teams</a:t>
            </a:r>
          </a:p>
          <a:p>
            <a:r>
              <a:rPr lang="en-AU" sz="1500" dirty="0"/>
              <a:t>Teams should understand their potential to generate play and marks inside 50</a:t>
            </a:r>
          </a:p>
          <a:p>
            <a:r>
              <a:rPr lang="en-AU" sz="1500" dirty="0"/>
              <a:t>Teams should develop strong strategies for defending and producing clearances</a:t>
            </a:r>
          </a:p>
          <a:p>
            <a:r>
              <a:rPr lang="en-AU" sz="1500" dirty="0"/>
              <a:t>Teams should be wary of negative coefficients and a causal interpretation</a:t>
            </a:r>
          </a:p>
          <a:p>
            <a:pPr lvl="1"/>
            <a:r>
              <a:rPr lang="en-AU" sz="1500" dirty="0"/>
              <a:t>Tackling less doesn’t necessarily lead to higher scores. The negative relationship may indicate teams who score more are either more defensively efficient or spend more time attacking</a:t>
            </a:r>
          </a:p>
        </p:txBody>
      </p:sp>
      <p:sp>
        <p:nvSpPr>
          <p:cNvPr id="6" name="Content Placeholder 5">
            <a:extLst>
              <a:ext uri="{FF2B5EF4-FFF2-40B4-BE49-F238E27FC236}">
                <a16:creationId xmlns:a16="http://schemas.microsoft.com/office/drawing/2014/main" id="{A87AE20F-3DB7-6E46-8A41-E5A81BC8A226}"/>
              </a:ext>
            </a:extLst>
          </p:cNvPr>
          <p:cNvSpPr>
            <a:spLocks noGrp="1"/>
          </p:cNvSpPr>
          <p:nvPr>
            <p:ph sz="half" idx="11"/>
          </p:nvPr>
        </p:nvSpPr>
        <p:spPr>
          <a:xfrm>
            <a:off x="4746625" y="1019944"/>
            <a:ext cx="4038600" cy="3394472"/>
          </a:xfrm>
        </p:spPr>
        <p:txBody>
          <a:bodyPr>
            <a:normAutofit fontScale="92500" lnSpcReduction="20000"/>
          </a:bodyPr>
          <a:lstStyle/>
          <a:p>
            <a:pPr marL="0" indent="0">
              <a:lnSpc>
                <a:spcPct val="120000"/>
              </a:lnSpc>
              <a:buNone/>
            </a:pPr>
            <a:r>
              <a:rPr lang="en-US" sz="2600" dirty="0"/>
              <a:t>Limitations and remediations</a:t>
            </a:r>
          </a:p>
          <a:p>
            <a:r>
              <a:rPr lang="en-AU" sz="1600" dirty="0"/>
              <a:t>Not all variables in the available dataset were explored</a:t>
            </a:r>
          </a:p>
          <a:p>
            <a:pPr lvl="1"/>
            <a:r>
              <a:rPr lang="en-AU" sz="1600" dirty="0"/>
              <a:t>Prior knowledge was used to select a subset of interest. Future research should examine all variables, potentially using Lasso or PCA to select the most informative ones</a:t>
            </a:r>
          </a:p>
          <a:p>
            <a:r>
              <a:rPr lang="en-AU" sz="1600" dirty="0"/>
              <a:t>The accuracy of the available datasets is likely very high, but there is no confirmation</a:t>
            </a:r>
          </a:p>
          <a:p>
            <a:r>
              <a:rPr lang="en-AU" sz="1600" dirty="0"/>
              <a:t>It remains unclear whether an ordinary least squares approach is optimal</a:t>
            </a:r>
          </a:p>
          <a:p>
            <a:pPr lvl="1"/>
            <a:r>
              <a:rPr lang="en-AU" sz="1600" dirty="0"/>
              <a:t>A GAM yielded superior model fit at a lower AIC despite the added complexity</a:t>
            </a:r>
          </a:p>
        </p:txBody>
      </p:sp>
    </p:spTree>
    <p:extLst>
      <p:ext uri="{BB962C8B-B14F-4D97-AF65-F5344CB8AC3E}">
        <p14:creationId xmlns:p14="http://schemas.microsoft.com/office/powerpoint/2010/main" val="11757951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0E997EE-C21F-4531-959E-4A54DE084197}"/>
              </a:ext>
            </a:extLst>
          </p:cNvPr>
          <p:cNvSpPr>
            <a:spLocks noGrp="1"/>
          </p:cNvSpPr>
          <p:nvPr>
            <p:ph type="body" sz="quarter" idx="10"/>
          </p:nvPr>
        </p:nvSpPr>
        <p:spPr/>
        <p:txBody>
          <a:bodyPr/>
          <a:lstStyle/>
          <a:p>
            <a:r>
              <a:rPr lang="en-AU" dirty="0"/>
              <a:t>Questions?</a:t>
            </a:r>
          </a:p>
        </p:txBody>
      </p:sp>
    </p:spTree>
    <p:extLst>
      <p:ext uri="{BB962C8B-B14F-4D97-AF65-F5344CB8AC3E}">
        <p14:creationId xmlns:p14="http://schemas.microsoft.com/office/powerpoint/2010/main" val="29338782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9F034DC4-DBD9-44A7-8701-5A43664659C5}"/>
              </a:ext>
            </a:extLst>
          </p:cNvPr>
          <p:cNvSpPr>
            <a:spLocks noGrp="1"/>
          </p:cNvSpPr>
          <p:nvPr>
            <p:ph idx="1"/>
          </p:nvPr>
        </p:nvSpPr>
        <p:spPr/>
        <p:txBody>
          <a:bodyPr/>
          <a:lstStyle/>
          <a:p>
            <a:pPr marL="457200" indent="-457200">
              <a:buFont typeface="+mj-lt"/>
              <a:buAutoNum type="arabicPeriod"/>
            </a:pPr>
            <a:r>
              <a:rPr lang="en-AU" dirty="0"/>
              <a:t>Motivation for the current analysis</a:t>
            </a:r>
          </a:p>
          <a:p>
            <a:pPr marL="457200" indent="-457200">
              <a:buFont typeface="+mj-lt"/>
              <a:buAutoNum type="arabicPeriod"/>
            </a:pPr>
            <a:r>
              <a:rPr lang="en-AU" dirty="0"/>
              <a:t>Available data and reputability of sources</a:t>
            </a:r>
          </a:p>
          <a:p>
            <a:pPr marL="457200" indent="-457200">
              <a:buFont typeface="+mj-lt"/>
              <a:buAutoNum type="arabicPeriod"/>
            </a:pPr>
            <a:r>
              <a:rPr lang="en-AU" dirty="0"/>
              <a:t>Analytical approach and appropriateness of linear modelling</a:t>
            </a:r>
          </a:p>
          <a:p>
            <a:pPr marL="457200" indent="-457200">
              <a:buFont typeface="+mj-lt"/>
              <a:buAutoNum type="arabicPeriod"/>
            </a:pPr>
            <a:r>
              <a:rPr lang="en-AU" dirty="0"/>
              <a:t>Results and model comparisons</a:t>
            </a:r>
          </a:p>
          <a:p>
            <a:pPr marL="457200" indent="-457200">
              <a:buFont typeface="+mj-lt"/>
              <a:buAutoNum type="arabicPeriod"/>
            </a:pPr>
            <a:r>
              <a:rPr lang="en-AU" dirty="0"/>
              <a:t>Implications for AFL teams and limitations/remediations for future analysis</a:t>
            </a:r>
          </a:p>
        </p:txBody>
      </p:sp>
      <p:sp>
        <p:nvSpPr>
          <p:cNvPr id="6" name="Title 5">
            <a:extLst>
              <a:ext uri="{FF2B5EF4-FFF2-40B4-BE49-F238E27FC236}">
                <a16:creationId xmlns:a16="http://schemas.microsoft.com/office/drawing/2014/main" id="{5A0A0AFA-0C22-4B2B-A17F-9DF26D5CF74D}"/>
              </a:ext>
            </a:extLst>
          </p:cNvPr>
          <p:cNvSpPr>
            <a:spLocks noGrp="1"/>
          </p:cNvSpPr>
          <p:nvPr>
            <p:ph type="title"/>
          </p:nvPr>
        </p:nvSpPr>
        <p:spPr/>
        <p:txBody>
          <a:bodyPr/>
          <a:lstStyle/>
          <a:p>
            <a:r>
              <a:rPr lang="en-AU" dirty="0"/>
              <a:t>Structure of the talk</a:t>
            </a:r>
          </a:p>
        </p:txBody>
      </p:sp>
    </p:spTree>
    <p:extLst>
      <p:ext uri="{BB962C8B-B14F-4D97-AF65-F5344CB8AC3E}">
        <p14:creationId xmlns:p14="http://schemas.microsoft.com/office/powerpoint/2010/main" val="23595572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CF89339-6DE7-4A47-8439-ACC53D621B19}"/>
              </a:ext>
            </a:extLst>
          </p:cNvPr>
          <p:cNvSpPr>
            <a:spLocks noGrp="1"/>
          </p:cNvSpPr>
          <p:nvPr>
            <p:ph type="title"/>
          </p:nvPr>
        </p:nvSpPr>
        <p:spPr/>
        <p:txBody>
          <a:bodyPr/>
          <a:lstStyle/>
          <a:p>
            <a:r>
              <a:rPr lang="en-US" dirty="0"/>
              <a:t>AFL is a highly popular sport with a lack of rigour</a:t>
            </a:r>
          </a:p>
        </p:txBody>
      </p:sp>
      <p:sp>
        <p:nvSpPr>
          <p:cNvPr id="4" name="Content Placeholder 3">
            <a:extLst>
              <a:ext uri="{FF2B5EF4-FFF2-40B4-BE49-F238E27FC236}">
                <a16:creationId xmlns:a16="http://schemas.microsoft.com/office/drawing/2014/main" id="{6A797D97-DA75-7B4C-9A9F-50DFB5C6FA55}"/>
              </a:ext>
            </a:extLst>
          </p:cNvPr>
          <p:cNvSpPr>
            <a:spLocks noGrp="1"/>
          </p:cNvSpPr>
          <p:nvPr>
            <p:ph sz="half" idx="10"/>
          </p:nvPr>
        </p:nvSpPr>
        <p:spPr/>
        <p:txBody>
          <a:bodyPr>
            <a:normAutofit fontScale="92500" lnSpcReduction="10000"/>
          </a:bodyPr>
          <a:lstStyle/>
          <a:p>
            <a:r>
              <a:rPr lang="en-US" b="0" dirty="0"/>
              <a:t>Annual memberships for some clubs exceed 100,000</a:t>
            </a:r>
          </a:p>
          <a:p>
            <a:r>
              <a:rPr lang="en-US" b="0" dirty="0"/>
              <a:t>Weekly match attendance is consistently in tens of thousands</a:t>
            </a:r>
          </a:p>
          <a:p>
            <a:r>
              <a:rPr lang="en-US" b="0" dirty="0"/>
              <a:t>Multiple “analysis” talk shows exist for AFL but mostly focus on discussion of high-level numbers</a:t>
            </a:r>
          </a:p>
          <a:p>
            <a:r>
              <a:rPr lang="en-US" b="0" dirty="0"/>
              <a:t>Sophisticated analysis of sport exists overseas - </a:t>
            </a:r>
            <a:r>
              <a:rPr lang="en-US" b="0" i="1" dirty="0"/>
              <a:t>can this be brought to Australia?</a:t>
            </a:r>
          </a:p>
        </p:txBody>
      </p:sp>
      <p:sp>
        <p:nvSpPr>
          <p:cNvPr id="8" name="Content Placeholder 5">
            <a:extLst>
              <a:ext uri="{FF2B5EF4-FFF2-40B4-BE49-F238E27FC236}">
                <a16:creationId xmlns:a16="http://schemas.microsoft.com/office/drawing/2014/main" id="{85B0B487-37D1-E442-A648-C724209D2AF4}"/>
              </a:ext>
            </a:extLst>
          </p:cNvPr>
          <p:cNvSpPr txBox="1">
            <a:spLocks/>
          </p:cNvSpPr>
          <p:nvPr/>
        </p:nvSpPr>
        <p:spPr bwMode="auto">
          <a:xfrm>
            <a:off x="4746625" y="1019944"/>
            <a:ext cx="4038600" cy="4778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normAutofit/>
          </a:bodyPr>
          <a:lstStyle>
            <a:lvl1pPr marL="257175" indent="-257175" algn="l" defTabSz="342900" rtl="0" eaLnBrk="1" fontAlgn="base" hangingPunct="1">
              <a:spcBef>
                <a:spcPct val="20000"/>
              </a:spcBef>
              <a:spcAft>
                <a:spcPct val="0"/>
              </a:spcAft>
              <a:buFont typeface="Lucida Grande" charset="0"/>
              <a:buChar char="–"/>
              <a:defRPr sz="2400" b="1" kern="1200">
                <a:solidFill>
                  <a:schemeClr val="tx1"/>
                </a:solidFill>
                <a:latin typeface="Tw Cen MT"/>
                <a:ea typeface="ＭＳ Ｐゴシック" charset="0"/>
                <a:cs typeface="Tw Cen MT"/>
              </a:defRPr>
            </a:lvl1pPr>
            <a:lvl2pPr marL="557213" indent="-214313" algn="l" defTabSz="342900" rtl="0" eaLnBrk="1" fontAlgn="base" hangingPunct="1">
              <a:spcBef>
                <a:spcPct val="20000"/>
              </a:spcBef>
              <a:spcAft>
                <a:spcPct val="0"/>
              </a:spcAft>
              <a:buFont typeface="Arial" charset="0"/>
              <a:buChar char="–"/>
              <a:defRPr sz="2400" kern="1200">
                <a:solidFill>
                  <a:schemeClr val="tx1"/>
                </a:solidFill>
                <a:latin typeface="Tw Cen MT"/>
                <a:ea typeface="ＭＳ Ｐゴシック" charset="0"/>
                <a:cs typeface="Tw Cen MT"/>
              </a:defRPr>
            </a:lvl2pPr>
            <a:lvl3pPr marL="857250" indent="-171450" algn="l" defTabSz="342900" rtl="0" eaLnBrk="1" fontAlgn="base" hangingPunct="1">
              <a:spcBef>
                <a:spcPct val="20000"/>
              </a:spcBef>
              <a:spcAft>
                <a:spcPct val="0"/>
              </a:spcAft>
              <a:buFont typeface="Arial" charset="0"/>
              <a:buChar char="•"/>
              <a:defRPr sz="2400" kern="1200">
                <a:solidFill>
                  <a:schemeClr val="tx1"/>
                </a:solidFill>
                <a:latin typeface="Tw Cen MT"/>
                <a:ea typeface="ＭＳ Ｐゴシック" charset="0"/>
                <a:cs typeface="Tw Cen MT"/>
              </a:defRPr>
            </a:lvl3pPr>
            <a:lvl4pPr marL="1200150" indent="-171450" algn="l" defTabSz="342900" rtl="0" eaLnBrk="1" fontAlgn="base" hangingPunct="1">
              <a:spcBef>
                <a:spcPct val="20000"/>
              </a:spcBef>
              <a:spcAft>
                <a:spcPct val="0"/>
              </a:spcAft>
              <a:buFont typeface="Arial" charset="0"/>
              <a:buChar char="–"/>
              <a:defRPr sz="1500" kern="1200">
                <a:solidFill>
                  <a:schemeClr val="tx1"/>
                </a:solidFill>
                <a:latin typeface="Tw Cen MT"/>
                <a:ea typeface="ＭＳ Ｐゴシック" charset="0"/>
                <a:cs typeface="Tw Cen MT"/>
              </a:defRPr>
            </a:lvl4pPr>
            <a:lvl5pPr marL="1543050" indent="-171450" algn="l" defTabSz="342900" rtl="0" eaLnBrk="1" fontAlgn="base" hangingPunct="1">
              <a:spcBef>
                <a:spcPct val="20000"/>
              </a:spcBef>
              <a:spcAft>
                <a:spcPct val="0"/>
              </a:spcAft>
              <a:buFont typeface="Arial" charset="0"/>
              <a:buChar char="»"/>
              <a:defRPr sz="1500" kern="1200">
                <a:solidFill>
                  <a:schemeClr val="tx1"/>
                </a:solidFill>
                <a:latin typeface="Tw Cen MT"/>
                <a:ea typeface="ＭＳ Ｐゴシック" charset="0"/>
                <a:cs typeface="Tw Cen MT"/>
              </a:defRPr>
            </a:lvl5pPr>
            <a:lvl6pPr marL="1885950" indent="-171450" algn="l" defTabSz="342900" rtl="0" eaLnBrk="1" latinLnBrk="0" hangingPunct="1">
              <a:spcBef>
                <a:spcPct val="20000"/>
              </a:spcBef>
              <a:buFont typeface="Arial"/>
              <a:buChar char="•"/>
              <a:defRPr sz="135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35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35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350" kern="1200">
                <a:solidFill>
                  <a:schemeClr val="tx1"/>
                </a:solidFill>
                <a:latin typeface="+mn-lt"/>
                <a:ea typeface="+mn-ea"/>
                <a:cs typeface="+mn-cs"/>
              </a:defRPr>
            </a:lvl9pPr>
          </a:lstStyle>
          <a:p>
            <a:pPr marL="0" indent="0">
              <a:buFont typeface="Lucida Grande" charset="0"/>
              <a:buNone/>
            </a:pPr>
            <a:r>
              <a:rPr lang="en-US" dirty="0"/>
              <a:t>Some </a:t>
            </a:r>
            <a:r>
              <a:rPr lang="en-US" i="1" dirty="0"/>
              <a:t>FiveThirtyEight</a:t>
            </a:r>
            <a:r>
              <a:rPr lang="en-US" dirty="0"/>
              <a:t> examples</a:t>
            </a:r>
          </a:p>
        </p:txBody>
      </p:sp>
      <p:pic>
        <p:nvPicPr>
          <p:cNvPr id="9" name="Picture 8">
            <a:extLst>
              <a:ext uri="{FF2B5EF4-FFF2-40B4-BE49-F238E27FC236}">
                <a16:creationId xmlns:a16="http://schemas.microsoft.com/office/drawing/2014/main" id="{FABE9E31-4763-5140-B7AF-3538D60F28EA}"/>
              </a:ext>
            </a:extLst>
          </p:cNvPr>
          <p:cNvPicPr>
            <a:picLocks noChangeAspect="1"/>
          </p:cNvPicPr>
          <p:nvPr/>
        </p:nvPicPr>
        <p:blipFill>
          <a:blip r:embed="rId2"/>
          <a:stretch>
            <a:fillRect/>
          </a:stretch>
        </p:blipFill>
        <p:spPr>
          <a:xfrm>
            <a:off x="4866967" y="1497602"/>
            <a:ext cx="3763789" cy="1564164"/>
          </a:xfrm>
          <a:prstGeom prst="rect">
            <a:avLst/>
          </a:prstGeom>
        </p:spPr>
      </p:pic>
      <p:pic>
        <p:nvPicPr>
          <p:cNvPr id="11" name="Picture 10">
            <a:extLst>
              <a:ext uri="{FF2B5EF4-FFF2-40B4-BE49-F238E27FC236}">
                <a16:creationId xmlns:a16="http://schemas.microsoft.com/office/drawing/2014/main" id="{E9ADB4FA-DB0F-F745-B07D-739F92D6D3BF}"/>
              </a:ext>
            </a:extLst>
          </p:cNvPr>
          <p:cNvPicPr>
            <a:picLocks noChangeAspect="1"/>
          </p:cNvPicPr>
          <p:nvPr/>
        </p:nvPicPr>
        <p:blipFill>
          <a:blip r:embed="rId3"/>
          <a:stretch>
            <a:fillRect/>
          </a:stretch>
        </p:blipFill>
        <p:spPr>
          <a:xfrm>
            <a:off x="4866967" y="3147213"/>
            <a:ext cx="3763789" cy="1480738"/>
          </a:xfrm>
          <a:prstGeom prst="rect">
            <a:avLst/>
          </a:prstGeom>
        </p:spPr>
      </p:pic>
    </p:spTree>
    <p:extLst>
      <p:ext uri="{BB962C8B-B14F-4D97-AF65-F5344CB8AC3E}">
        <p14:creationId xmlns:p14="http://schemas.microsoft.com/office/powerpoint/2010/main" val="14533614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CF89339-6DE7-4A47-8439-ACC53D621B19}"/>
              </a:ext>
            </a:extLst>
          </p:cNvPr>
          <p:cNvSpPr>
            <a:spLocks noGrp="1"/>
          </p:cNvSpPr>
          <p:nvPr>
            <p:ph type="title"/>
          </p:nvPr>
        </p:nvSpPr>
        <p:spPr/>
        <p:txBody>
          <a:bodyPr/>
          <a:lstStyle/>
          <a:p>
            <a:r>
              <a:rPr lang="en-US" dirty="0"/>
              <a:t>Open-source work has made data readily available</a:t>
            </a:r>
          </a:p>
        </p:txBody>
      </p:sp>
      <p:sp>
        <p:nvSpPr>
          <p:cNvPr id="5" name="Content Placeholder 4">
            <a:extLst>
              <a:ext uri="{FF2B5EF4-FFF2-40B4-BE49-F238E27FC236}">
                <a16:creationId xmlns:a16="http://schemas.microsoft.com/office/drawing/2014/main" id="{70A97823-A0D8-8347-8878-728A8FC49996}"/>
              </a:ext>
            </a:extLst>
          </p:cNvPr>
          <p:cNvSpPr>
            <a:spLocks noGrp="1"/>
          </p:cNvSpPr>
          <p:nvPr>
            <p:ph sz="half" idx="10"/>
          </p:nvPr>
        </p:nvSpPr>
        <p:spPr/>
        <p:txBody>
          <a:bodyPr>
            <a:normAutofit/>
          </a:bodyPr>
          <a:lstStyle/>
          <a:p>
            <a:pPr marL="0" indent="0">
              <a:buNone/>
            </a:pPr>
            <a:r>
              <a:rPr lang="en-US" dirty="0"/>
              <a:t>Data sources</a:t>
            </a:r>
          </a:p>
          <a:p>
            <a:r>
              <a:rPr lang="en-US" b="0" dirty="0">
                <a:latin typeface="Consolas" panose="020B0609020204030204" pitchFamily="49" charset="0"/>
                <a:cs typeface="Consolas" panose="020B0609020204030204" pitchFamily="49" charset="0"/>
              </a:rPr>
              <a:t>fitzRoy</a:t>
            </a:r>
            <a:r>
              <a:rPr lang="en-US" b="0" dirty="0"/>
              <a:t> R package</a:t>
            </a:r>
          </a:p>
          <a:p>
            <a:pPr lvl="1"/>
            <a:r>
              <a:rPr lang="en-US" dirty="0"/>
              <a:t>API that automatically webscrapes player-match-level statistics from a range of official and unofficial sources</a:t>
            </a:r>
            <a:endParaRPr lang="en-US" b="0" dirty="0">
              <a:latin typeface="Consolas" panose="020B0609020204030204" pitchFamily="49" charset="0"/>
              <a:cs typeface="Consolas" panose="020B0609020204030204" pitchFamily="49" charset="0"/>
            </a:endParaRPr>
          </a:p>
          <a:p>
            <a:r>
              <a:rPr lang="en-US" b="0" i="1" dirty="0">
                <a:latin typeface="+mn-lt"/>
                <a:cs typeface="Consolas" panose="020B0609020204030204" pitchFamily="49" charset="0"/>
              </a:rPr>
              <a:t>N </a:t>
            </a:r>
            <a:r>
              <a:rPr lang="en-US" b="0" dirty="0">
                <a:latin typeface="+mn-lt"/>
                <a:cs typeface="Consolas" panose="020B0609020204030204" pitchFamily="49" charset="0"/>
              </a:rPr>
              <a:t>= 5,652 (2005-2019)</a:t>
            </a:r>
          </a:p>
        </p:txBody>
      </p:sp>
      <p:sp>
        <p:nvSpPr>
          <p:cNvPr id="6" name="Content Placeholder 5">
            <a:extLst>
              <a:ext uri="{FF2B5EF4-FFF2-40B4-BE49-F238E27FC236}">
                <a16:creationId xmlns:a16="http://schemas.microsoft.com/office/drawing/2014/main" id="{376B516C-708B-3247-AF97-0D4CC39CD9D6}"/>
              </a:ext>
            </a:extLst>
          </p:cNvPr>
          <p:cNvSpPr>
            <a:spLocks noGrp="1"/>
          </p:cNvSpPr>
          <p:nvPr>
            <p:ph sz="half" idx="11"/>
          </p:nvPr>
        </p:nvSpPr>
        <p:spPr/>
        <p:txBody>
          <a:bodyPr>
            <a:normAutofit/>
          </a:bodyPr>
          <a:lstStyle/>
          <a:p>
            <a:pPr marL="0" indent="0">
              <a:buNone/>
            </a:pPr>
            <a:r>
              <a:rPr lang="en-US" dirty="0"/>
              <a:t>Variables</a:t>
            </a:r>
          </a:p>
          <a:p>
            <a:pPr marL="0" indent="0">
              <a:buNone/>
            </a:pPr>
            <a:r>
              <a:rPr lang="en-US" b="0" dirty="0"/>
              <a:t>Total scores, marks, handballs, hit outs, tackles, rebounds, inside 50s, clearances, clangers (unforced errors), free kicks for, contested possessions, contested marks, marks inside 50</a:t>
            </a:r>
          </a:p>
        </p:txBody>
      </p:sp>
      <p:sp>
        <p:nvSpPr>
          <p:cNvPr id="7" name="Rectangle 6">
            <a:extLst>
              <a:ext uri="{FF2B5EF4-FFF2-40B4-BE49-F238E27FC236}">
                <a16:creationId xmlns:a16="http://schemas.microsoft.com/office/drawing/2014/main" id="{FDAFCD43-6D40-0746-B5D1-DD9DA93C0544}"/>
              </a:ext>
            </a:extLst>
          </p:cNvPr>
          <p:cNvSpPr/>
          <p:nvPr/>
        </p:nvSpPr>
        <p:spPr>
          <a:xfrm>
            <a:off x="410005" y="4331825"/>
            <a:ext cx="8323990" cy="302045"/>
          </a:xfrm>
          <a:prstGeom prst="rect">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t>Research Question: </a:t>
            </a:r>
            <a:r>
              <a:rPr lang="en-US" i="1" dirty="0"/>
              <a:t>Which gameplay attributes are predictors of scores in AFL matches?</a:t>
            </a:r>
          </a:p>
        </p:txBody>
      </p:sp>
    </p:spTree>
    <p:extLst>
      <p:ext uri="{BB962C8B-B14F-4D97-AF65-F5344CB8AC3E}">
        <p14:creationId xmlns:p14="http://schemas.microsoft.com/office/powerpoint/2010/main" val="27819955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CF89339-6DE7-4A47-8439-ACC53D621B19}"/>
              </a:ext>
            </a:extLst>
          </p:cNvPr>
          <p:cNvSpPr>
            <a:spLocks noGrp="1"/>
          </p:cNvSpPr>
          <p:nvPr>
            <p:ph type="title"/>
          </p:nvPr>
        </p:nvSpPr>
        <p:spPr/>
        <p:txBody>
          <a:bodyPr/>
          <a:lstStyle/>
          <a:p>
            <a:r>
              <a:rPr lang="en-US" dirty="0"/>
              <a:t>A robust linear modelling workflow was used</a:t>
            </a:r>
          </a:p>
        </p:txBody>
      </p:sp>
      <p:sp>
        <p:nvSpPr>
          <p:cNvPr id="16" name="Rectangle 15">
            <a:extLst>
              <a:ext uri="{FF2B5EF4-FFF2-40B4-BE49-F238E27FC236}">
                <a16:creationId xmlns:a16="http://schemas.microsoft.com/office/drawing/2014/main" id="{6DE73141-4D55-864B-9964-59C9193C469B}"/>
              </a:ext>
            </a:extLst>
          </p:cNvPr>
          <p:cNvSpPr/>
          <p:nvPr/>
        </p:nvSpPr>
        <p:spPr>
          <a:xfrm>
            <a:off x="358775" y="1243784"/>
            <a:ext cx="1457014" cy="2655878"/>
          </a:xfrm>
          <a:prstGeom prst="rect">
            <a:avLst/>
          </a:prstGeom>
          <a:solidFill>
            <a:schemeClr val="bg1">
              <a:lumMod val="95000"/>
            </a:schemeClr>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solidFill>
                  <a:schemeClr val="tx1"/>
                </a:solidFill>
              </a:rPr>
              <a:t>Data extraction from API</a:t>
            </a:r>
          </a:p>
        </p:txBody>
      </p:sp>
      <p:sp>
        <p:nvSpPr>
          <p:cNvPr id="17" name="Rectangle 16">
            <a:extLst>
              <a:ext uri="{FF2B5EF4-FFF2-40B4-BE49-F238E27FC236}">
                <a16:creationId xmlns:a16="http://schemas.microsoft.com/office/drawing/2014/main" id="{CD4E073E-52B9-5446-B79E-162A58ACB77E}"/>
              </a:ext>
            </a:extLst>
          </p:cNvPr>
          <p:cNvSpPr/>
          <p:nvPr/>
        </p:nvSpPr>
        <p:spPr>
          <a:xfrm>
            <a:off x="2116091" y="1243783"/>
            <a:ext cx="1457014" cy="2655878"/>
          </a:xfrm>
          <a:prstGeom prst="rect">
            <a:avLst/>
          </a:prstGeom>
          <a:solidFill>
            <a:schemeClr val="bg1">
              <a:lumMod val="95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solidFill>
                  <a:schemeClr val="tx1"/>
                </a:solidFill>
              </a:rPr>
              <a:t>Data cleaning, aggregation and sense checks</a:t>
            </a:r>
          </a:p>
        </p:txBody>
      </p:sp>
      <p:sp>
        <p:nvSpPr>
          <p:cNvPr id="18" name="Rectangle 17">
            <a:extLst>
              <a:ext uri="{FF2B5EF4-FFF2-40B4-BE49-F238E27FC236}">
                <a16:creationId xmlns:a16="http://schemas.microsoft.com/office/drawing/2014/main" id="{9C8D7B48-1B32-DE45-A7FC-F295B718A52F}"/>
              </a:ext>
            </a:extLst>
          </p:cNvPr>
          <p:cNvSpPr/>
          <p:nvPr/>
        </p:nvSpPr>
        <p:spPr>
          <a:xfrm>
            <a:off x="3875228" y="1243782"/>
            <a:ext cx="1457014" cy="2655879"/>
          </a:xfrm>
          <a:prstGeom prst="rect">
            <a:avLst/>
          </a:prstGeom>
          <a:solidFill>
            <a:schemeClr val="bg1">
              <a:lumMod val="95000"/>
            </a:schemeClr>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solidFill>
                  <a:schemeClr val="tx1"/>
                </a:solidFill>
              </a:rPr>
              <a:t>Exploratory data analysis and visualisation</a:t>
            </a:r>
          </a:p>
        </p:txBody>
      </p:sp>
      <p:sp>
        <p:nvSpPr>
          <p:cNvPr id="19" name="Rectangle 18">
            <a:extLst>
              <a:ext uri="{FF2B5EF4-FFF2-40B4-BE49-F238E27FC236}">
                <a16:creationId xmlns:a16="http://schemas.microsoft.com/office/drawing/2014/main" id="{B2BF23CF-5E5C-8448-9F73-0338D1A86C96}"/>
              </a:ext>
            </a:extLst>
          </p:cNvPr>
          <p:cNvSpPr/>
          <p:nvPr/>
        </p:nvSpPr>
        <p:spPr>
          <a:xfrm>
            <a:off x="5632544" y="1243782"/>
            <a:ext cx="1187718" cy="1210028"/>
          </a:xfrm>
          <a:prstGeom prst="rect">
            <a:avLst/>
          </a:prstGeom>
          <a:solidFill>
            <a:schemeClr val="bg1">
              <a:lumMod val="95000"/>
            </a:schemeClr>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solidFill>
                  <a:schemeClr val="tx1"/>
                </a:solidFill>
              </a:rPr>
              <a:t>Linear model fitting</a:t>
            </a:r>
          </a:p>
        </p:txBody>
      </p:sp>
      <p:sp>
        <p:nvSpPr>
          <p:cNvPr id="20" name="Rectangle 19">
            <a:extLst>
              <a:ext uri="{FF2B5EF4-FFF2-40B4-BE49-F238E27FC236}">
                <a16:creationId xmlns:a16="http://schemas.microsoft.com/office/drawing/2014/main" id="{2791FDBB-2B40-6441-82D8-26674A84FA4D}"/>
              </a:ext>
            </a:extLst>
          </p:cNvPr>
          <p:cNvSpPr/>
          <p:nvPr/>
        </p:nvSpPr>
        <p:spPr>
          <a:xfrm>
            <a:off x="5632544" y="2689634"/>
            <a:ext cx="1187718" cy="1210028"/>
          </a:xfrm>
          <a:prstGeom prst="rect">
            <a:avLst/>
          </a:prstGeom>
          <a:solidFill>
            <a:schemeClr val="bg1">
              <a:lumMod val="95000"/>
            </a:schemeClr>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solidFill>
                  <a:schemeClr val="tx1"/>
                </a:solidFill>
              </a:rPr>
              <a:t>Assumption testing</a:t>
            </a:r>
          </a:p>
        </p:txBody>
      </p:sp>
      <p:sp>
        <p:nvSpPr>
          <p:cNvPr id="21" name="Rectangle 20">
            <a:extLst>
              <a:ext uri="{FF2B5EF4-FFF2-40B4-BE49-F238E27FC236}">
                <a16:creationId xmlns:a16="http://schemas.microsoft.com/office/drawing/2014/main" id="{AEBB824F-4A60-2C48-B909-B67E52F1669A}"/>
              </a:ext>
            </a:extLst>
          </p:cNvPr>
          <p:cNvSpPr/>
          <p:nvPr/>
        </p:nvSpPr>
        <p:spPr>
          <a:xfrm>
            <a:off x="7135853" y="1251253"/>
            <a:ext cx="1519612" cy="2655879"/>
          </a:xfrm>
          <a:prstGeom prst="rect">
            <a:avLst/>
          </a:prstGeom>
          <a:solidFill>
            <a:schemeClr val="bg1">
              <a:lumMod val="95000"/>
            </a:schemeClr>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solidFill>
                  <a:schemeClr val="tx1"/>
                </a:solidFill>
              </a:rPr>
              <a:t>Final model outputs, comparative analysis, and data visualisation</a:t>
            </a:r>
          </a:p>
        </p:txBody>
      </p:sp>
      <p:cxnSp>
        <p:nvCxnSpPr>
          <p:cNvPr id="22" name="Straight Arrow Connector 21">
            <a:extLst>
              <a:ext uri="{FF2B5EF4-FFF2-40B4-BE49-F238E27FC236}">
                <a16:creationId xmlns:a16="http://schemas.microsoft.com/office/drawing/2014/main" id="{DF249223-8D32-BD4F-B77A-5412DFEE6034}"/>
              </a:ext>
            </a:extLst>
          </p:cNvPr>
          <p:cNvCxnSpPr>
            <a:cxnSpLocks/>
            <a:stCxn id="16" idx="3"/>
            <a:endCxn id="17" idx="1"/>
          </p:cNvCxnSpPr>
          <p:nvPr/>
        </p:nvCxnSpPr>
        <p:spPr>
          <a:xfrm flipV="1">
            <a:off x="1815789" y="2571722"/>
            <a:ext cx="300302" cy="1"/>
          </a:xfrm>
          <a:prstGeom prst="straightConnector1">
            <a:avLst/>
          </a:prstGeom>
          <a:ln w="254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4C741EAA-97BF-5543-BAAB-5D1010B70C2E}"/>
              </a:ext>
            </a:extLst>
          </p:cNvPr>
          <p:cNvCxnSpPr>
            <a:cxnSpLocks/>
            <a:stCxn id="17" idx="3"/>
            <a:endCxn id="18" idx="1"/>
          </p:cNvCxnSpPr>
          <p:nvPr/>
        </p:nvCxnSpPr>
        <p:spPr>
          <a:xfrm>
            <a:off x="3573105" y="2571722"/>
            <a:ext cx="302123" cy="0"/>
          </a:xfrm>
          <a:prstGeom prst="straightConnector1">
            <a:avLst/>
          </a:prstGeom>
          <a:ln w="254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urved Connector 23">
            <a:extLst>
              <a:ext uri="{FF2B5EF4-FFF2-40B4-BE49-F238E27FC236}">
                <a16:creationId xmlns:a16="http://schemas.microsoft.com/office/drawing/2014/main" id="{5284693F-FFED-2C46-81EF-C574D6DAFA23}"/>
              </a:ext>
            </a:extLst>
          </p:cNvPr>
          <p:cNvCxnSpPr>
            <a:cxnSpLocks/>
            <a:stCxn id="19" idx="1"/>
            <a:endCxn id="20" idx="1"/>
          </p:cNvCxnSpPr>
          <p:nvPr/>
        </p:nvCxnSpPr>
        <p:spPr>
          <a:xfrm rot="10800000" flipV="1">
            <a:off x="5632544" y="1848796"/>
            <a:ext cx="12700" cy="1445852"/>
          </a:xfrm>
          <a:prstGeom prst="curvedConnector3">
            <a:avLst>
              <a:gd name="adj1" fmla="val 1800000"/>
            </a:avLst>
          </a:prstGeom>
          <a:ln w="254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25" name="Curved Connector 24">
            <a:extLst>
              <a:ext uri="{FF2B5EF4-FFF2-40B4-BE49-F238E27FC236}">
                <a16:creationId xmlns:a16="http://schemas.microsoft.com/office/drawing/2014/main" id="{56B114A4-1C81-5549-B7AD-960BD473C844}"/>
              </a:ext>
            </a:extLst>
          </p:cNvPr>
          <p:cNvCxnSpPr>
            <a:cxnSpLocks/>
            <a:stCxn id="20" idx="3"/>
            <a:endCxn id="19" idx="3"/>
          </p:cNvCxnSpPr>
          <p:nvPr/>
        </p:nvCxnSpPr>
        <p:spPr>
          <a:xfrm flipV="1">
            <a:off x="6820262" y="1848796"/>
            <a:ext cx="12700" cy="1445852"/>
          </a:xfrm>
          <a:prstGeom prst="curvedConnector3">
            <a:avLst>
              <a:gd name="adj1" fmla="val 1800000"/>
            </a:avLst>
          </a:prstGeom>
          <a:ln w="254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D92E52F1-FB52-C747-811D-6351CA3E26E3}"/>
              </a:ext>
            </a:extLst>
          </p:cNvPr>
          <p:cNvCxnSpPr>
            <a:cxnSpLocks/>
          </p:cNvCxnSpPr>
          <p:nvPr/>
        </p:nvCxnSpPr>
        <p:spPr>
          <a:xfrm>
            <a:off x="6832962" y="1257742"/>
            <a:ext cx="302891" cy="0"/>
          </a:xfrm>
          <a:prstGeom prst="straightConnector1">
            <a:avLst/>
          </a:prstGeom>
          <a:ln w="254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9A83DB1F-927A-DC48-AED2-833064732D13}"/>
              </a:ext>
            </a:extLst>
          </p:cNvPr>
          <p:cNvCxnSpPr>
            <a:cxnSpLocks/>
          </p:cNvCxnSpPr>
          <p:nvPr/>
        </p:nvCxnSpPr>
        <p:spPr>
          <a:xfrm>
            <a:off x="5357285" y="1257742"/>
            <a:ext cx="287959" cy="0"/>
          </a:xfrm>
          <a:prstGeom prst="straightConnector1">
            <a:avLst/>
          </a:prstGeom>
          <a:ln w="254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703880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BE40E02-B228-4542-9A39-DB7C4C648446}"/>
              </a:ext>
            </a:extLst>
          </p:cNvPr>
          <p:cNvSpPr>
            <a:spLocks noGrp="1"/>
          </p:cNvSpPr>
          <p:nvPr>
            <p:ph type="title"/>
          </p:nvPr>
        </p:nvSpPr>
        <p:spPr/>
        <p:txBody>
          <a:bodyPr/>
          <a:lstStyle/>
          <a:p>
            <a:r>
              <a:rPr lang="en-US" dirty="0"/>
              <a:t>Core linear modelling assumptions were tested</a:t>
            </a:r>
          </a:p>
        </p:txBody>
      </p:sp>
      <p:pic>
        <p:nvPicPr>
          <p:cNvPr id="3" name="Content Placeholder 2">
            <a:extLst>
              <a:ext uri="{FF2B5EF4-FFF2-40B4-BE49-F238E27FC236}">
                <a16:creationId xmlns:a16="http://schemas.microsoft.com/office/drawing/2014/main" id="{4AF4D20B-D86C-D04D-9324-E0A275FC3A61}"/>
              </a:ext>
            </a:extLst>
          </p:cNvPr>
          <p:cNvPicPr>
            <a:picLocks noGrp="1" noChangeAspect="1"/>
          </p:cNvPicPr>
          <p:nvPr>
            <p:ph sz="half" idx="10"/>
          </p:nvPr>
        </p:nvPicPr>
        <p:blipFill>
          <a:blip r:embed="rId2"/>
          <a:stretch>
            <a:fillRect/>
          </a:stretch>
        </p:blipFill>
        <p:spPr>
          <a:xfrm>
            <a:off x="358775" y="1019944"/>
            <a:ext cx="4038600" cy="3394472"/>
          </a:xfrm>
        </p:spPr>
      </p:pic>
      <p:pic>
        <p:nvPicPr>
          <p:cNvPr id="8" name="Content Placeholder 7">
            <a:extLst>
              <a:ext uri="{FF2B5EF4-FFF2-40B4-BE49-F238E27FC236}">
                <a16:creationId xmlns:a16="http://schemas.microsoft.com/office/drawing/2014/main" id="{A7B8986F-985B-114B-8259-3079D1F6D39F}"/>
              </a:ext>
            </a:extLst>
          </p:cNvPr>
          <p:cNvPicPr>
            <a:picLocks noGrp="1" noChangeAspect="1"/>
          </p:cNvPicPr>
          <p:nvPr>
            <p:ph sz="half" idx="11"/>
          </p:nvPr>
        </p:nvPicPr>
        <p:blipFill>
          <a:blip r:embed="rId3"/>
          <a:stretch>
            <a:fillRect/>
          </a:stretch>
        </p:blipFill>
        <p:spPr>
          <a:xfrm>
            <a:off x="4746625" y="1019944"/>
            <a:ext cx="4038600" cy="3394472"/>
          </a:xfrm>
        </p:spPr>
      </p:pic>
    </p:spTree>
    <p:extLst>
      <p:ext uri="{BB962C8B-B14F-4D97-AF65-F5344CB8AC3E}">
        <p14:creationId xmlns:p14="http://schemas.microsoft.com/office/powerpoint/2010/main" val="27059969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BE40E02-B228-4542-9A39-DB7C4C648446}"/>
              </a:ext>
            </a:extLst>
          </p:cNvPr>
          <p:cNvSpPr>
            <a:spLocks noGrp="1"/>
          </p:cNvSpPr>
          <p:nvPr>
            <p:ph type="title"/>
          </p:nvPr>
        </p:nvSpPr>
        <p:spPr/>
        <p:txBody>
          <a:bodyPr/>
          <a:lstStyle/>
          <a:p>
            <a:r>
              <a:rPr lang="en-US" dirty="0"/>
              <a:t>Core linear modelling assumptions were tested</a:t>
            </a:r>
          </a:p>
        </p:txBody>
      </p:sp>
      <p:pic>
        <p:nvPicPr>
          <p:cNvPr id="8" name="Content Placeholder 7">
            <a:extLst>
              <a:ext uri="{FF2B5EF4-FFF2-40B4-BE49-F238E27FC236}">
                <a16:creationId xmlns:a16="http://schemas.microsoft.com/office/drawing/2014/main" id="{1322978F-C238-3E4A-846A-163E5FF5CB03}"/>
              </a:ext>
            </a:extLst>
          </p:cNvPr>
          <p:cNvPicPr>
            <a:picLocks noGrp="1" noChangeAspect="1"/>
          </p:cNvPicPr>
          <p:nvPr>
            <p:ph sz="half" idx="10"/>
          </p:nvPr>
        </p:nvPicPr>
        <p:blipFill>
          <a:blip r:embed="rId2"/>
          <a:stretch>
            <a:fillRect/>
          </a:stretch>
        </p:blipFill>
        <p:spPr>
          <a:xfrm>
            <a:off x="358775" y="1019944"/>
            <a:ext cx="4038600" cy="3394472"/>
          </a:xfrm>
        </p:spPr>
      </p:pic>
      <p:pic>
        <p:nvPicPr>
          <p:cNvPr id="6" name="Content Placeholder 5">
            <a:extLst>
              <a:ext uri="{FF2B5EF4-FFF2-40B4-BE49-F238E27FC236}">
                <a16:creationId xmlns:a16="http://schemas.microsoft.com/office/drawing/2014/main" id="{51A4E120-A43E-2B4D-AF46-CFB1DF0EAF4C}"/>
              </a:ext>
            </a:extLst>
          </p:cNvPr>
          <p:cNvPicPr>
            <a:picLocks noGrp="1" noChangeAspect="1"/>
          </p:cNvPicPr>
          <p:nvPr>
            <p:ph sz="half" idx="11"/>
          </p:nvPr>
        </p:nvPicPr>
        <p:blipFill>
          <a:blip r:embed="rId3"/>
          <a:stretch>
            <a:fillRect/>
          </a:stretch>
        </p:blipFill>
        <p:spPr>
          <a:xfrm>
            <a:off x="4746625" y="1019944"/>
            <a:ext cx="4038600" cy="3394472"/>
          </a:xfrm>
        </p:spPr>
      </p:pic>
    </p:spTree>
    <p:extLst>
      <p:ext uri="{BB962C8B-B14F-4D97-AF65-F5344CB8AC3E}">
        <p14:creationId xmlns:p14="http://schemas.microsoft.com/office/powerpoint/2010/main" val="17460697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BE40E02-B228-4542-9A39-DB7C4C648446}"/>
              </a:ext>
            </a:extLst>
          </p:cNvPr>
          <p:cNvSpPr>
            <a:spLocks noGrp="1"/>
          </p:cNvSpPr>
          <p:nvPr>
            <p:ph type="title"/>
          </p:nvPr>
        </p:nvSpPr>
        <p:spPr/>
        <p:txBody>
          <a:bodyPr/>
          <a:lstStyle/>
          <a:p>
            <a:r>
              <a:rPr lang="en-US" dirty="0"/>
              <a:t>Core linear modelling assumptions were tested</a:t>
            </a:r>
          </a:p>
        </p:txBody>
      </p:sp>
      <p:sp>
        <p:nvSpPr>
          <p:cNvPr id="6" name="Content Placeholder 5">
            <a:extLst>
              <a:ext uri="{FF2B5EF4-FFF2-40B4-BE49-F238E27FC236}">
                <a16:creationId xmlns:a16="http://schemas.microsoft.com/office/drawing/2014/main" id="{B611DFC5-4A51-704F-85D4-BCAE9AE373FE}"/>
              </a:ext>
            </a:extLst>
          </p:cNvPr>
          <p:cNvSpPr>
            <a:spLocks noGrp="1"/>
          </p:cNvSpPr>
          <p:nvPr>
            <p:ph sz="half" idx="11"/>
          </p:nvPr>
        </p:nvSpPr>
        <p:spPr/>
        <p:txBody>
          <a:bodyPr>
            <a:normAutofit/>
          </a:bodyPr>
          <a:lstStyle/>
          <a:p>
            <a:r>
              <a:rPr lang="en-US" sz="1500" b="0" dirty="0"/>
              <a:t>Three models were fit as a response to the identified issues:</a:t>
            </a:r>
          </a:p>
          <a:p>
            <a:pPr marL="800100" lvl="1" indent="-457200">
              <a:buFont typeface="+mj-lt"/>
              <a:buAutoNum type="arabicPeriod"/>
            </a:pPr>
            <a:r>
              <a:rPr lang="en-US" sz="1500" dirty="0"/>
              <a:t>OLS</a:t>
            </a:r>
          </a:p>
          <a:p>
            <a:pPr marL="800100" lvl="1" indent="-457200">
              <a:buFont typeface="+mj-lt"/>
              <a:buAutoNum type="arabicPeriod"/>
            </a:pPr>
            <a:r>
              <a:rPr lang="en-US" sz="1500" dirty="0"/>
              <a:t>Weighted OLS</a:t>
            </a:r>
          </a:p>
          <a:p>
            <a:pPr marL="800100" lvl="1" indent="-457200">
              <a:buFont typeface="+mj-lt"/>
              <a:buAutoNum type="arabicPeriod"/>
            </a:pPr>
            <a:r>
              <a:rPr lang="en-US" sz="1500" dirty="0"/>
              <a:t>OLS with square-root transformed response</a:t>
            </a:r>
          </a:p>
          <a:p>
            <a:r>
              <a:rPr lang="en-US" sz="1500" b="0" dirty="0"/>
              <a:t>None of the corrections fixed the observed issues and actually created issues for previously acceptable assumptions</a:t>
            </a:r>
          </a:p>
        </p:txBody>
      </p:sp>
      <p:sp>
        <p:nvSpPr>
          <p:cNvPr id="5" name="Content Placeholder 4">
            <a:extLst>
              <a:ext uri="{FF2B5EF4-FFF2-40B4-BE49-F238E27FC236}">
                <a16:creationId xmlns:a16="http://schemas.microsoft.com/office/drawing/2014/main" id="{39BD4DBF-7722-C345-AEF2-1FCC17C7114F}"/>
              </a:ext>
            </a:extLst>
          </p:cNvPr>
          <p:cNvSpPr>
            <a:spLocks noGrp="1"/>
          </p:cNvSpPr>
          <p:nvPr>
            <p:ph sz="half" idx="10"/>
          </p:nvPr>
        </p:nvSpPr>
        <p:spPr/>
        <p:txBody>
          <a:bodyPr>
            <a:noAutofit/>
          </a:bodyPr>
          <a:lstStyle/>
          <a:p>
            <a:r>
              <a:rPr lang="en-US" sz="1500" b="0" dirty="0">
                <a:solidFill>
                  <a:schemeClr val="accent4"/>
                </a:solidFill>
              </a:rPr>
              <a:t>Datapoints are independent</a:t>
            </a:r>
          </a:p>
          <a:p>
            <a:r>
              <a:rPr lang="en-US" sz="1500" b="0" dirty="0">
                <a:solidFill>
                  <a:schemeClr val="accent4"/>
                </a:solidFill>
              </a:rPr>
              <a:t>No issue with normality of residuals (Q-Q plot)</a:t>
            </a:r>
          </a:p>
          <a:p>
            <a:r>
              <a:rPr lang="en-US" sz="1500" b="0" dirty="0">
                <a:solidFill>
                  <a:schemeClr val="accent4"/>
                </a:solidFill>
              </a:rPr>
              <a:t>Linear relationships exist</a:t>
            </a:r>
          </a:p>
          <a:p>
            <a:r>
              <a:rPr lang="en-US" sz="1500" b="0" dirty="0">
                <a:solidFill>
                  <a:schemeClr val="accent4"/>
                </a:solidFill>
              </a:rPr>
              <a:t>Multicollinearity is not an issue</a:t>
            </a:r>
          </a:p>
          <a:p>
            <a:pPr lvl="1"/>
            <a:r>
              <a:rPr lang="en-US" sz="1500" dirty="0">
                <a:solidFill>
                  <a:schemeClr val="accent4"/>
                </a:solidFill>
              </a:rPr>
              <a:t>Confirmed using VIF test</a:t>
            </a:r>
          </a:p>
          <a:p>
            <a:r>
              <a:rPr lang="en-US" sz="1500" b="0" dirty="0">
                <a:solidFill>
                  <a:schemeClr val="accent4"/>
                </a:solidFill>
              </a:rPr>
              <a:t>No identified outliers</a:t>
            </a:r>
          </a:p>
          <a:p>
            <a:pPr lvl="1"/>
            <a:r>
              <a:rPr lang="en-US" sz="1500" dirty="0">
                <a:solidFill>
                  <a:schemeClr val="accent4"/>
                </a:solidFill>
              </a:rPr>
              <a:t>All residuals within Bonferroni-corrected studentized residual critical value</a:t>
            </a:r>
            <a:endParaRPr lang="en-US" sz="1500" b="0" dirty="0">
              <a:solidFill>
                <a:schemeClr val="accent4"/>
              </a:solidFill>
            </a:endParaRPr>
          </a:p>
          <a:p>
            <a:r>
              <a:rPr lang="en-US" sz="1500" b="0" dirty="0">
                <a:solidFill>
                  <a:schemeClr val="accent1"/>
                </a:solidFill>
              </a:rPr>
              <a:t>Quadratic shape to the line in the residuals vs fitted plot indicates heteroscedasticity	</a:t>
            </a:r>
          </a:p>
          <a:p>
            <a:pPr lvl="1"/>
            <a:r>
              <a:rPr lang="en-US" sz="1500" dirty="0">
                <a:solidFill>
                  <a:schemeClr val="accent1"/>
                </a:solidFill>
              </a:rPr>
              <a:t>Confirmed by statistically significant Breush-Pagan test</a:t>
            </a:r>
          </a:p>
        </p:txBody>
      </p:sp>
    </p:spTree>
    <p:extLst>
      <p:ext uri="{BB962C8B-B14F-4D97-AF65-F5344CB8AC3E}">
        <p14:creationId xmlns:p14="http://schemas.microsoft.com/office/powerpoint/2010/main" val="730282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FAAE306F-D0FB-F347-8824-4E6A1A42376E}"/>
              </a:ext>
            </a:extLst>
          </p:cNvPr>
          <p:cNvSpPr>
            <a:spLocks noGrp="1"/>
          </p:cNvSpPr>
          <p:nvPr>
            <p:ph type="title"/>
          </p:nvPr>
        </p:nvSpPr>
        <p:spPr/>
        <p:txBody>
          <a:bodyPr/>
          <a:lstStyle/>
          <a:p>
            <a:r>
              <a:rPr lang="en-US" dirty="0"/>
              <a:t>Robust standard error estimators were used</a:t>
            </a:r>
          </a:p>
        </p:txBody>
      </p:sp>
      <p:sp>
        <p:nvSpPr>
          <p:cNvPr id="8" name="Content Placeholder 7">
            <a:extLst>
              <a:ext uri="{FF2B5EF4-FFF2-40B4-BE49-F238E27FC236}">
                <a16:creationId xmlns:a16="http://schemas.microsoft.com/office/drawing/2014/main" id="{73669547-88E9-AE4D-B186-80E0723EFE65}"/>
              </a:ext>
            </a:extLst>
          </p:cNvPr>
          <p:cNvSpPr>
            <a:spLocks noGrp="1"/>
          </p:cNvSpPr>
          <p:nvPr>
            <p:ph sz="half" idx="10"/>
          </p:nvPr>
        </p:nvSpPr>
        <p:spPr/>
        <p:txBody>
          <a:bodyPr>
            <a:noAutofit/>
          </a:bodyPr>
          <a:lstStyle/>
          <a:p>
            <a:r>
              <a:rPr lang="en-US" sz="1750" b="0" dirty="0"/>
              <a:t>The </a:t>
            </a:r>
            <a:r>
              <a:rPr lang="en-US" sz="1750" b="0" dirty="0">
                <a:latin typeface="Consolas" panose="020B0609020204030204" pitchFamily="49" charset="0"/>
                <a:cs typeface="Consolas" panose="020B0609020204030204" pitchFamily="49" charset="0"/>
              </a:rPr>
              <a:t>sandwich</a:t>
            </a:r>
            <a:r>
              <a:rPr lang="en-US" sz="1750" b="0" dirty="0"/>
              <a:t> package in R provides access to heteroscedastic-robust variance-covariance matrices that do not assume constant variance, defined by:</a:t>
            </a:r>
          </a:p>
          <a:p>
            <a:pPr lvl="1"/>
            <a:r>
              <a:rPr lang="en-AU" sz="1750" b="1" i="1" dirty="0"/>
              <a:t>(X`X)</a:t>
            </a:r>
            <a:r>
              <a:rPr lang="en-AU" sz="1750" b="1" i="1" baseline="30000" dirty="0"/>
              <a:t>-1</a:t>
            </a:r>
            <a:r>
              <a:rPr lang="en-AU" sz="1750" b="1" i="1" dirty="0"/>
              <a:t>X`</a:t>
            </a:r>
            <a:r>
              <a:rPr lang="en-AU" sz="1750" i="1" dirty="0"/>
              <a:t>Ω</a:t>
            </a:r>
            <a:r>
              <a:rPr lang="en-AU" sz="1750" b="1" i="1" dirty="0"/>
              <a:t>X (X`X)</a:t>
            </a:r>
            <a:r>
              <a:rPr lang="en-AU" sz="1750" b="1" i="1" baseline="30000" dirty="0"/>
              <a:t>-1</a:t>
            </a:r>
          </a:p>
          <a:p>
            <a:pPr lvl="2"/>
            <a:r>
              <a:rPr lang="en-AU" sz="1750" b="1" i="1" baseline="30000" dirty="0"/>
              <a:t>Where: </a:t>
            </a:r>
            <a:r>
              <a:rPr lang="en-AU" sz="1750" i="1" dirty="0" err="1"/>
              <a:t>Ω</a:t>
            </a:r>
            <a:r>
              <a:rPr lang="en-AU" sz="1750" i="1" dirty="0"/>
              <a:t> = σ</a:t>
            </a:r>
            <a:r>
              <a:rPr lang="en-AU" sz="1750" i="1" baseline="30000" dirty="0"/>
              <a:t>2</a:t>
            </a:r>
            <a:r>
              <a:rPr lang="en-AU" sz="1750" i="1" dirty="0"/>
              <a:t>I</a:t>
            </a:r>
            <a:r>
              <a:rPr lang="en-AU" sz="1750" i="1" baseline="-25000" dirty="0"/>
              <a:t>n</a:t>
            </a:r>
            <a:endParaRPr lang="en-US" sz="1750" b="1" baseline="-25000" dirty="0"/>
          </a:p>
          <a:p>
            <a:r>
              <a:rPr lang="en-US" sz="1750" b="0" dirty="0"/>
              <a:t>Robust estimators drive </a:t>
            </a:r>
            <a:r>
              <a:rPr lang="en-US" sz="1750" b="0" i="1" dirty="0"/>
              <a:t>p</a:t>
            </a:r>
            <a:r>
              <a:rPr lang="en-US" sz="1750" b="0" dirty="0"/>
              <a:t>-values away from zero, weaken test statistics and increase SEs</a:t>
            </a:r>
          </a:p>
          <a:p>
            <a:r>
              <a:rPr lang="en-US" sz="1750" b="0" dirty="0"/>
              <a:t>All available </a:t>
            </a:r>
            <a:r>
              <a:rPr lang="en-US" sz="1750" b="0" dirty="0" err="1"/>
              <a:t>Ω</a:t>
            </a:r>
            <a:r>
              <a:rPr lang="en-US" sz="1750" b="0" dirty="0"/>
              <a:t> parameters returned similar estimates so the default HC3 recommended by the authors was used</a:t>
            </a:r>
          </a:p>
        </p:txBody>
      </p:sp>
      <p:pic>
        <p:nvPicPr>
          <p:cNvPr id="3" name="Content Placeholder 2">
            <a:extLst>
              <a:ext uri="{FF2B5EF4-FFF2-40B4-BE49-F238E27FC236}">
                <a16:creationId xmlns:a16="http://schemas.microsoft.com/office/drawing/2014/main" id="{3C8D583B-51AC-8042-9013-E4F0E4471E3A}"/>
              </a:ext>
            </a:extLst>
          </p:cNvPr>
          <p:cNvPicPr>
            <a:picLocks noGrp="1" noChangeAspect="1"/>
          </p:cNvPicPr>
          <p:nvPr>
            <p:ph sz="half" idx="11"/>
          </p:nvPr>
        </p:nvPicPr>
        <p:blipFill>
          <a:blip r:embed="rId2"/>
          <a:stretch>
            <a:fillRect/>
          </a:stretch>
        </p:blipFill>
        <p:spPr>
          <a:xfrm>
            <a:off x="5130800" y="1019944"/>
            <a:ext cx="3067181" cy="3394472"/>
          </a:xfrm>
        </p:spPr>
      </p:pic>
    </p:spTree>
    <p:extLst>
      <p:ext uri="{BB962C8B-B14F-4D97-AF65-F5344CB8AC3E}">
        <p14:creationId xmlns:p14="http://schemas.microsoft.com/office/powerpoint/2010/main" val="2452233670"/>
      </p:ext>
    </p:extLst>
  </p:cSld>
  <p:clrMapOvr>
    <a:masterClrMapping/>
  </p:clrMapOvr>
</p:sld>
</file>

<file path=ppt/theme/theme1.xml><?xml version="1.0" encoding="utf-8"?>
<a:theme xmlns:a="http://schemas.openxmlformats.org/drawingml/2006/main" name="Master 1">
  <a:themeElements>
    <a:clrScheme name="Custom 1">
      <a:dk1>
        <a:sysClr val="windowText" lastClr="000000"/>
      </a:dk1>
      <a:lt1>
        <a:sysClr val="window" lastClr="FFFFFF"/>
      </a:lt1>
      <a:dk2>
        <a:srgbClr val="1F497D"/>
      </a:dk2>
      <a:lt2>
        <a:srgbClr val="EEECE1"/>
      </a:lt2>
      <a:accent1>
        <a:srgbClr val="F05133"/>
      </a:accent1>
      <a:accent2>
        <a:srgbClr val="808080"/>
      </a:accent2>
      <a:accent3>
        <a:srgbClr val="4C4C4C"/>
      </a:accent3>
      <a:accent4>
        <a:srgbClr val="CCCCCC"/>
      </a:accent4>
      <a:accent5>
        <a:srgbClr val="000000"/>
      </a:accent5>
      <a:accent6>
        <a:srgbClr val="FFB800"/>
      </a:accent6>
      <a:hlink>
        <a:srgbClr val="F05133"/>
      </a:hlink>
      <a:folHlink>
        <a:srgbClr val="F05133"/>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Master 2">
  <a:themeElements>
    <a:clrScheme name="The University of Sydney_Color Theme">
      <a:dk1>
        <a:sysClr val="windowText" lastClr="000000"/>
      </a:dk1>
      <a:lt1>
        <a:sysClr val="window" lastClr="FFFFFF"/>
      </a:lt1>
      <a:dk2>
        <a:srgbClr val="0148A4"/>
      </a:dk2>
      <a:lt2>
        <a:srgbClr val="EEECE1"/>
      </a:lt2>
      <a:accent1>
        <a:srgbClr val="E64626"/>
      </a:accent1>
      <a:accent2>
        <a:srgbClr val="EF8025"/>
      </a:accent2>
      <a:accent3>
        <a:srgbClr val="FFB800"/>
      </a:accent3>
      <a:accent4>
        <a:srgbClr val="5C923E"/>
      </a:accent4>
      <a:accent5>
        <a:srgbClr val="5496DB"/>
      </a:accent5>
      <a:accent6>
        <a:srgbClr val="0148A4"/>
      </a:accent6>
      <a:hlink>
        <a:srgbClr val="E64626"/>
      </a:hlink>
      <a:folHlink>
        <a:srgbClr val="F05133"/>
      </a:folHlink>
    </a:clrScheme>
    <a:fontScheme name="Median">
      <a:majorFont>
        <a:latin typeface="Tw Cen MT"/>
        <a:ea typeface=""/>
        <a:cs typeface=""/>
        <a:font script="Grek" typeface="Calibri"/>
        <a:font script="Cyrl" typeface="Calibri"/>
        <a:font script="Jpan" typeface="ＭＳ Ｐゴシック"/>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w Cen MT"/>
        <a:ea typeface=""/>
        <a:cs typeface=""/>
        <a:font script="Grek" typeface="Calibri"/>
        <a:font script="Cyrl" typeface="Calibri"/>
        <a:font script="Jpan" typeface="ＭＳ Ｐゴシック"/>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3591</TotalTime>
  <Words>667</Words>
  <Application>Microsoft Macintosh PowerPoint</Application>
  <PresentationFormat>On-screen Show (16:9)</PresentationFormat>
  <Paragraphs>73</Paragraphs>
  <Slides>13</Slides>
  <Notes>0</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13</vt:i4>
      </vt:variant>
    </vt:vector>
  </HeadingPairs>
  <TitlesOfParts>
    <vt:vector size="21" baseType="lpstr">
      <vt:lpstr>Arial</vt:lpstr>
      <vt:lpstr>Calibri</vt:lpstr>
      <vt:lpstr>Consolas</vt:lpstr>
      <vt:lpstr>Lucida Grande</vt:lpstr>
      <vt:lpstr>System Font Regular</vt:lpstr>
      <vt:lpstr>Tw Cen MT</vt:lpstr>
      <vt:lpstr>Master 1</vt:lpstr>
      <vt:lpstr>Master 2</vt:lpstr>
      <vt:lpstr>A linear modelling exploration of AFL scores</vt:lpstr>
      <vt:lpstr>Structure of the talk</vt:lpstr>
      <vt:lpstr>AFL is a highly popular sport with a lack of rigour</vt:lpstr>
      <vt:lpstr>Open-source work has made data readily available</vt:lpstr>
      <vt:lpstr>A robust linear modelling workflow was used</vt:lpstr>
      <vt:lpstr>Core linear modelling assumptions were tested</vt:lpstr>
      <vt:lpstr>Core linear modelling assumptions were tested</vt:lpstr>
      <vt:lpstr>Core linear modelling assumptions were tested</vt:lpstr>
      <vt:lpstr>Robust standard error estimators were used</vt:lpstr>
      <vt:lpstr>Most of the game metrics could predict total score</vt:lpstr>
      <vt:lpstr>The analysis was taken further using GAMs</vt:lpstr>
      <vt:lpstr>A set of implications and limitations were noted</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Evelyn Lloveda</dc:creator>
  <cp:lastModifiedBy>Trent Henderson</cp:lastModifiedBy>
  <cp:revision>291</cp:revision>
  <dcterms:modified xsi:type="dcterms:W3CDTF">2021-05-18T02:38:47Z</dcterms:modified>
</cp:coreProperties>
</file>